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94" r:id="rId3"/>
    <p:sldId id="331" r:id="rId4"/>
    <p:sldId id="332" r:id="rId5"/>
    <p:sldId id="333" r:id="rId6"/>
    <p:sldId id="262" r:id="rId7"/>
    <p:sldId id="302" r:id="rId8"/>
    <p:sldId id="303" r:id="rId9"/>
    <p:sldId id="304" r:id="rId10"/>
    <p:sldId id="334" r:id="rId11"/>
    <p:sldId id="305" r:id="rId12"/>
    <p:sldId id="312" r:id="rId13"/>
    <p:sldId id="343" r:id="rId14"/>
    <p:sldId id="344" r:id="rId15"/>
    <p:sldId id="309" r:id="rId16"/>
    <p:sldId id="322" r:id="rId17"/>
    <p:sldId id="323" r:id="rId18"/>
    <p:sldId id="345" r:id="rId19"/>
    <p:sldId id="325" r:id="rId20"/>
    <p:sldId id="326" r:id="rId21"/>
    <p:sldId id="366" r:id="rId22"/>
    <p:sldId id="368" r:id="rId23"/>
    <p:sldId id="310" r:id="rId24"/>
    <p:sldId id="367" r:id="rId25"/>
    <p:sldId id="311" r:id="rId26"/>
    <p:sldId id="346" r:id="rId27"/>
    <p:sldId id="347" r:id="rId28"/>
    <p:sldId id="348" r:id="rId29"/>
    <p:sldId id="336" r:id="rId30"/>
    <p:sldId id="371" r:id="rId31"/>
    <p:sldId id="349" r:id="rId32"/>
    <p:sldId id="350" r:id="rId33"/>
    <p:sldId id="354" r:id="rId34"/>
    <p:sldId id="372" r:id="rId35"/>
    <p:sldId id="351" r:id="rId36"/>
    <p:sldId id="355" r:id="rId37"/>
    <p:sldId id="369" r:id="rId38"/>
    <p:sldId id="356" r:id="rId39"/>
    <p:sldId id="370" r:id="rId40"/>
    <p:sldId id="358" r:id="rId41"/>
    <p:sldId id="352" r:id="rId42"/>
    <p:sldId id="357" r:id="rId43"/>
    <p:sldId id="359" r:id="rId44"/>
    <p:sldId id="353" r:id="rId45"/>
    <p:sldId id="362" r:id="rId46"/>
    <p:sldId id="365" r:id="rId47"/>
    <p:sldId id="360" r:id="rId48"/>
    <p:sldId id="363" r:id="rId49"/>
    <p:sldId id="364" r:id="rId50"/>
    <p:sldId id="361" r:id="rId51"/>
    <p:sldId id="31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DA5"/>
    <a:srgbClr val="4BD5BB"/>
    <a:srgbClr val="84C0C0"/>
    <a:srgbClr val="A1C183"/>
    <a:srgbClr val="E9335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7445F-FEE7-439A-B22D-E2579913F124}" v="290" dt="2022-02-24T16:35:56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2718" autoAdjust="0"/>
  </p:normalViewPr>
  <p:slideViewPr>
    <p:cSldViewPr>
      <p:cViewPr varScale="1">
        <p:scale>
          <a:sx n="111" d="100"/>
          <a:sy n="111" d="100"/>
        </p:scale>
        <p:origin x="312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kai Yu" userId="281bc30c58455874" providerId="LiveId" clId="{2C17445F-FEE7-439A-B22D-E2579913F124}"/>
    <pc:docChg chg="undo custSel addSld delSld modSld sldOrd modMainMaster modNotesMaster">
      <pc:chgData name="Hongkai Yu" userId="281bc30c58455874" providerId="LiveId" clId="{2C17445F-FEE7-439A-B22D-E2579913F124}" dt="2022-02-24T16:43:36.377" v="2344" actId="1076"/>
      <pc:docMkLst>
        <pc:docMk/>
      </pc:docMkLst>
      <pc:sldChg chg="delSp modSp mod setBg">
        <pc:chgData name="Hongkai Yu" userId="281bc30c58455874" providerId="LiveId" clId="{2C17445F-FEE7-439A-B22D-E2579913F124}" dt="2022-02-22T20:11:22.227" v="2246" actId="1038"/>
        <pc:sldMkLst>
          <pc:docMk/>
          <pc:sldMk cId="2347044868" sldId="256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2347044868" sldId="256"/>
            <ac:spMk id="2" creationId="{A8807B64-47C3-4361-A9DD-131F4A4532D2}"/>
          </ac:spMkLst>
        </pc:spChg>
        <pc:spChg chg="mod">
          <ac:chgData name="Hongkai Yu" userId="281bc30c58455874" providerId="LiveId" clId="{2C17445F-FEE7-439A-B22D-E2579913F124}" dt="2022-02-22T20:11:15.295" v="2244" actId="1036"/>
          <ac:spMkLst>
            <pc:docMk/>
            <pc:sldMk cId="2347044868" sldId="256"/>
            <ac:spMk id="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1:22.227" v="2246" actId="1038"/>
          <ac:spMkLst>
            <pc:docMk/>
            <pc:sldMk cId="2347044868" sldId="256"/>
            <ac:spMk id="5" creationId="{00000000-0000-0000-0000-000000000000}"/>
          </ac:spMkLst>
        </pc:spChg>
      </pc:sldChg>
      <pc:sldChg chg="del">
        <pc:chgData name="Hongkai Yu" userId="281bc30c58455874" providerId="LiveId" clId="{2C17445F-FEE7-439A-B22D-E2579913F124}" dt="2022-02-10T22:02:36.479" v="6" actId="47"/>
        <pc:sldMkLst>
          <pc:docMk/>
          <pc:sldMk cId="48168741" sldId="260"/>
        </pc:sldMkLst>
      </pc:sldChg>
      <pc:sldChg chg="delSp modSp mod">
        <pc:chgData name="Hongkai Yu" userId="281bc30c58455874" providerId="LiveId" clId="{2C17445F-FEE7-439A-B22D-E2579913F124}" dt="2022-02-24T16:36:11.204" v="2287" actId="207"/>
        <pc:sldMkLst>
          <pc:docMk/>
          <pc:sldMk cId="3591924672" sldId="262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3591924672" sldId="262"/>
            <ac:spMk id="4" creationId="{8B7F3905-6FD0-46DD-B599-F17B1ECD4211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591924672" sldId="262"/>
            <ac:spMk id="5" creationId="{00000000-0000-0000-0000-000000000000}"/>
          </ac:spMkLst>
        </pc:spChg>
        <pc:spChg chg="mod">
          <ac:chgData name="Hongkai Yu" userId="281bc30c58455874" providerId="LiveId" clId="{2C17445F-FEE7-439A-B22D-E2579913F124}" dt="2022-02-24T16:36:11.204" v="2287" actId="207"/>
          <ac:spMkLst>
            <pc:docMk/>
            <pc:sldMk cId="3591924672" sldId="262"/>
            <ac:spMk id="7" creationId="{983C26B5-A174-465F-8099-CF866095813F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3591924672" sldId="262"/>
            <ac:picMk id="3" creationId="{00000000-0000-0000-0000-000000000000}"/>
          </ac:picMkLst>
        </pc:picChg>
      </pc:sldChg>
      <pc:sldChg chg="delSp modSp mod setBg">
        <pc:chgData name="Hongkai Yu" userId="281bc30c58455874" providerId="LiveId" clId="{2C17445F-FEE7-439A-B22D-E2579913F124}" dt="2022-02-24T16:35:43.418" v="2284" actId="207"/>
        <pc:sldMkLst>
          <pc:docMk/>
          <pc:sldMk cId="4282596735" sldId="294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4282596735" sldId="294"/>
            <ac:spMk id="3" creationId="{83B2A1AE-8BAF-4520-9028-DF687631960B}"/>
          </ac:spMkLst>
        </pc:spChg>
        <pc:spChg chg="mod">
          <ac:chgData name="Hongkai Yu" userId="281bc30c58455874" providerId="LiveId" clId="{2C17445F-FEE7-439A-B22D-E2579913F124}" dt="2022-02-24T16:35:43.418" v="2284" actId="207"/>
          <ac:spMkLst>
            <pc:docMk/>
            <pc:sldMk cId="4282596735" sldId="294"/>
            <ac:spMk id="6" creationId="{C3CFA01D-F9B3-41E5-A611-A03E0D0360BF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4282596735" sldId="294"/>
            <ac:spMk id="7" creationId="{00000000-0000-0000-0000-000000000000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4282596735" sldId="294"/>
            <ac:picMk id="5" creationId="{00000000-0000-0000-0000-000000000000}"/>
          </ac:picMkLst>
        </pc:picChg>
      </pc:sldChg>
      <pc:sldChg chg="add del">
        <pc:chgData name="Hongkai Yu" userId="281bc30c58455874" providerId="LiveId" clId="{2C17445F-FEE7-439A-B22D-E2579913F124}" dt="2022-02-10T22:03:08.701" v="12" actId="47"/>
        <pc:sldMkLst>
          <pc:docMk/>
          <pc:sldMk cId="3186263067" sldId="295"/>
        </pc:sldMkLst>
      </pc:sldChg>
      <pc:sldChg chg="delSp modSp mod">
        <pc:chgData name="Hongkai Yu" userId="281bc30c58455874" providerId="LiveId" clId="{2C17445F-FEE7-439A-B22D-E2579913F124}" dt="2022-02-24T16:36:14.088" v="2288" actId="207"/>
        <pc:sldMkLst>
          <pc:docMk/>
          <pc:sldMk cId="104058589" sldId="302"/>
        </pc:sldMkLst>
        <pc:spChg chg="mod">
          <ac:chgData name="Hongkai Yu" userId="281bc30c58455874" providerId="LiveId" clId="{2C17445F-FEE7-439A-B22D-E2579913F124}" dt="2022-02-22T20:10:51.630" v="2210"/>
          <ac:spMkLst>
            <pc:docMk/>
            <pc:sldMk cId="104058589" sldId="302"/>
            <ac:spMk id="3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104058589" sldId="302"/>
            <ac:spMk id="4" creationId="{642F7B78-5DC9-482D-B946-16424EC3D87C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04058589" sldId="302"/>
            <ac:spMk id="5" creationId="{00000000-0000-0000-0000-000000000000}"/>
          </ac:spMkLst>
        </pc:spChg>
        <pc:spChg chg="mod">
          <ac:chgData name="Hongkai Yu" userId="281bc30c58455874" providerId="LiveId" clId="{2C17445F-FEE7-439A-B22D-E2579913F124}" dt="2022-02-24T16:36:14.088" v="2288" actId="207"/>
          <ac:spMkLst>
            <pc:docMk/>
            <pc:sldMk cId="104058589" sldId="302"/>
            <ac:spMk id="7" creationId="{F0EE243D-4380-45A0-9834-3F82CA2D9968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104058589" sldId="302"/>
            <ac:picMk id="8198" creationId="{00000000-0000-0000-0000-000000000000}"/>
          </ac:picMkLst>
        </pc:picChg>
      </pc:sldChg>
      <pc:sldChg chg="delSp modSp mod">
        <pc:chgData name="Hongkai Yu" userId="281bc30c58455874" providerId="LiveId" clId="{2C17445F-FEE7-439A-B22D-E2579913F124}" dt="2022-02-24T16:36:17.598" v="2289" actId="207"/>
        <pc:sldMkLst>
          <pc:docMk/>
          <pc:sldMk cId="1077346876" sldId="303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1077346876" sldId="303"/>
            <ac:spMk id="3" creationId="{7ED49893-2174-4EFE-AEAB-2A59957C3824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077346876" sldId="303"/>
            <ac:spMk id="5" creationId="{00000000-0000-0000-0000-000000000000}"/>
          </ac:spMkLst>
        </pc:spChg>
        <pc:spChg chg="mod">
          <ac:chgData name="Hongkai Yu" userId="281bc30c58455874" providerId="LiveId" clId="{2C17445F-FEE7-439A-B22D-E2579913F124}" dt="2022-02-24T16:36:17.598" v="2289" actId="207"/>
          <ac:spMkLst>
            <pc:docMk/>
            <pc:sldMk cId="1077346876" sldId="303"/>
            <ac:spMk id="6" creationId="{90E91FDD-59C5-4112-9CF6-E85D318FEA6A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1077346876" sldId="303"/>
            <ac:picMk id="10242" creationId="{00000000-0000-0000-0000-000000000000}"/>
          </ac:picMkLst>
        </pc:picChg>
      </pc:sldChg>
      <pc:sldChg chg="delSp modSp mod">
        <pc:chgData name="Hongkai Yu" userId="281bc30c58455874" providerId="LiveId" clId="{2C17445F-FEE7-439A-B22D-E2579913F124}" dt="2022-02-24T16:36:21.477" v="2290" actId="207"/>
        <pc:sldMkLst>
          <pc:docMk/>
          <pc:sldMk cId="4051028346" sldId="304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4051028346" sldId="304"/>
            <ac:spMk id="3" creationId="{D7E4056A-E151-4CF3-9A0C-3972616502D9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4051028346" sldId="304"/>
            <ac:spMk id="5" creationId="{00000000-0000-0000-0000-000000000000}"/>
          </ac:spMkLst>
        </pc:spChg>
        <pc:spChg chg="mod">
          <ac:chgData name="Hongkai Yu" userId="281bc30c58455874" providerId="LiveId" clId="{2C17445F-FEE7-439A-B22D-E2579913F124}" dt="2022-02-24T16:36:21.477" v="2290" actId="207"/>
          <ac:spMkLst>
            <pc:docMk/>
            <pc:sldMk cId="4051028346" sldId="304"/>
            <ac:spMk id="6" creationId="{1E8A456D-BCE9-454A-A291-FF4F29659530}"/>
          </ac:spMkLst>
        </pc:spChg>
      </pc:sldChg>
      <pc:sldChg chg="delSp modSp mod">
        <pc:chgData name="Hongkai Yu" userId="281bc30c58455874" providerId="LiveId" clId="{2C17445F-FEE7-439A-B22D-E2579913F124}" dt="2022-02-24T16:36:28.112" v="2292" actId="207"/>
        <pc:sldMkLst>
          <pc:docMk/>
          <pc:sldMk cId="205018177" sldId="305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205018177" sldId="305"/>
            <ac:spMk id="3" creationId="{4E24B9D0-58CA-460C-A561-E605AE0A305F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05018177" sldId="305"/>
            <ac:spMk id="5" creationId="{00000000-0000-0000-0000-000000000000}"/>
          </ac:spMkLst>
        </pc:spChg>
        <pc:spChg chg="mod">
          <ac:chgData name="Hongkai Yu" userId="281bc30c58455874" providerId="LiveId" clId="{2C17445F-FEE7-439A-B22D-E2579913F124}" dt="2022-02-24T16:36:28.112" v="2292" actId="207"/>
          <ac:spMkLst>
            <pc:docMk/>
            <pc:sldMk cId="205018177" sldId="305"/>
            <ac:spMk id="6" creationId="{5107798D-4FA3-4C75-A9A6-26B8755B50C8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205018177" sldId="305"/>
            <ac:picMk id="11266" creationId="{00000000-0000-0000-0000-000000000000}"/>
          </ac:picMkLst>
        </pc:picChg>
      </pc:sldChg>
      <pc:sldChg chg="delSp modSp mod">
        <pc:chgData name="Hongkai Yu" userId="281bc30c58455874" providerId="LiveId" clId="{2C17445F-FEE7-439A-B22D-E2579913F124}" dt="2022-02-24T16:36:40.571" v="2296" actId="207"/>
        <pc:sldMkLst>
          <pc:docMk/>
          <pc:sldMk cId="1350024476" sldId="309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1350024476" sldId="309"/>
            <ac:spMk id="3" creationId="{5B17A170-6683-4E4B-B42A-5E2B059E20DB}"/>
          </ac:spMkLst>
        </pc:spChg>
        <pc:spChg chg="mod">
          <ac:chgData name="Hongkai Yu" userId="281bc30c58455874" providerId="LiveId" clId="{2C17445F-FEE7-439A-B22D-E2579913F124}" dt="2022-02-24T16:36:40.571" v="2296" actId="207"/>
          <ac:spMkLst>
            <pc:docMk/>
            <pc:sldMk cId="1350024476" sldId="309"/>
            <ac:spMk id="6" creationId="{22D74313-7094-4B10-9CB9-A1116120A18C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1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2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4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4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4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4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45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46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47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48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49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50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5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68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7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7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75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76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77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78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79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80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8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8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8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8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350024476" sldId="309"/>
            <ac:spMk id="85" creationId="{00000000-0000-0000-0000-000000000000}"/>
          </ac:spMkLst>
        </pc:spChg>
        <pc:graphicFrameChg chg="mod">
          <ac:chgData name="Hongkai Yu" userId="281bc30c58455874" providerId="LiveId" clId="{2C17445F-FEE7-439A-B22D-E2579913F124}" dt="2022-02-22T20:10:51.630" v="2210"/>
          <ac:graphicFrameMkLst>
            <pc:docMk/>
            <pc:sldMk cId="1350024476" sldId="309"/>
            <ac:graphicFrameMk id="17" creationId="{00000000-0000-0000-0000-000000000000}"/>
          </ac:graphicFrameMkLst>
        </pc:graphicFrame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4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26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35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36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39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51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52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54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69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70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71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350024476" sldId="309"/>
            <ac:cxnSpMk id="72" creationId="{00000000-0000-0000-0000-000000000000}"/>
          </ac:cxnSpMkLst>
        </pc:cxnChg>
      </pc:sldChg>
      <pc:sldChg chg="delSp modSp mod">
        <pc:chgData name="Hongkai Yu" userId="281bc30c58455874" providerId="LiveId" clId="{2C17445F-FEE7-439A-B22D-E2579913F124}" dt="2022-02-24T16:37:06.491" v="2304" actId="207"/>
        <pc:sldMkLst>
          <pc:docMk/>
          <pc:sldMk cId="2981009049" sldId="310"/>
        </pc:sldMkLst>
        <pc:spChg chg="mod">
          <ac:chgData name="Hongkai Yu" userId="281bc30c58455874" providerId="LiveId" clId="{2C17445F-FEE7-439A-B22D-E2579913F124}" dt="2022-02-11T18:43:00.295" v="1243" actId="20577"/>
          <ac:spMkLst>
            <pc:docMk/>
            <pc:sldMk cId="2981009049" sldId="310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2981009049" sldId="310"/>
            <ac:spMk id="3" creationId="{19FC936A-2E6F-4480-A90C-D21F9F7CE0C3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981009049" sldId="310"/>
            <ac:spMk id="5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981009049" sldId="310"/>
            <ac:spMk id="6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981009049" sldId="310"/>
            <ac:spMk id="7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981009049" sldId="310"/>
            <ac:spMk id="8" creationId="{00000000-0000-0000-0000-000000000000}"/>
          </ac:spMkLst>
        </pc:spChg>
        <pc:spChg chg="mod">
          <ac:chgData name="Hongkai Yu" userId="281bc30c58455874" providerId="LiveId" clId="{2C17445F-FEE7-439A-B22D-E2579913F124}" dt="2022-02-24T16:37:06.491" v="2304" actId="207"/>
          <ac:spMkLst>
            <pc:docMk/>
            <pc:sldMk cId="2981009049" sldId="310"/>
            <ac:spMk id="9" creationId="{67C331BA-DD4B-437F-AA44-5240D8B53BB7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981009049" sldId="310"/>
            <ac:spMk id="10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981009049" sldId="310"/>
            <ac:spMk id="11" creationId="{00000000-0000-0000-0000-000000000000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2981009049" sldId="310"/>
            <ac:picMk id="3074" creationId="{00000000-0000-0000-0000-000000000000}"/>
          </ac:picMkLst>
        </pc:picChg>
      </pc:sldChg>
      <pc:sldChg chg="addSp delSp modSp mod delAnim">
        <pc:chgData name="Hongkai Yu" userId="281bc30c58455874" providerId="LiveId" clId="{2C17445F-FEE7-439A-B22D-E2579913F124}" dt="2022-02-24T16:37:13.540" v="2306" actId="207"/>
        <pc:sldMkLst>
          <pc:docMk/>
          <pc:sldMk cId="1121149036" sldId="311"/>
        </pc:sldMkLst>
        <pc:spChg chg="mod">
          <ac:chgData name="Hongkai Yu" userId="281bc30c58455874" providerId="LiveId" clId="{2C17445F-FEE7-439A-B22D-E2579913F124}" dt="2022-02-22T20:10:51.630" v="2210"/>
          <ac:spMkLst>
            <pc:docMk/>
            <pc:sldMk cId="1121149036" sldId="311"/>
            <ac:spMk id="3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1121149036" sldId="311"/>
            <ac:spMk id="4" creationId="{AE5FAA29-EE73-4A71-B48B-2992A9D86235}"/>
          </ac:spMkLst>
        </pc:spChg>
        <pc:spChg chg="del">
          <ac:chgData name="Hongkai Yu" userId="281bc30c58455874" providerId="LiveId" clId="{2C17445F-FEE7-439A-B22D-E2579913F124}" dt="2022-02-10T22:09:04.841" v="20" actId="478"/>
          <ac:spMkLst>
            <pc:docMk/>
            <pc:sldMk cId="1121149036" sldId="311"/>
            <ac:spMk id="8" creationId="{00000000-0000-0000-0000-000000000000}"/>
          </ac:spMkLst>
        </pc:spChg>
        <pc:spChg chg="mod">
          <ac:chgData name="Hongkai Yu" userId="281bc30c58455874" providerId="LiveId" clId="{2C17445F-FEE7-439A-B22D-E2579913F124}" dt="2022-02-24T16:37:13.540" v="2306" actId="207"/>
          <ac:spMkLst>
            <pc:docMk/>
            <pc:sldMk cId="1121149036" sldId="311"/>
            <ac:spMk id="8" creationId="{39101F0E-2BAC-4C0A-9462-95F51E5CD181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21149036" sldId="311"/>
            <ac:spMk id="11" creationId="{00000000-0000-0000-0000-000000000000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121149036" sldId="311"/>
            <ac:spMk id="12" creationId="{79CA396D-3F45-4BF1-8705-161080A22DA4}"/>
          </ac:spMkLst>
        </pc:spChg>
        <pc:picChg chg="del">
          <ac:chgData name="Hongkai Yu" userId="281bc30c58455874" providerId="LiveId" clId="{2C17445F-FEE7-439A-B22D-E2579913F124}" dt="2022-02-10T22:09:02.395" v="19" actId="478"/>
          <ac:picMkLst>
            <pc:docMk/>
            <pc:sldMk cId="1121149036" sldId="311"/>
            <ac:picMk id="5" creationId="{00000000-0000-0000-0000-000000000000}"/>
          </ac:picMkLst>
        </pc:pic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1121149036" sldId="311"/>
            <ac:picMk id="6" creationId="{00000000-0000-0000-0000-000000000000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1121149036" sldId="311"/>
            <ac:picMk id="7" creationId="{741830D0-CDED-4EA7-8AD0-1C70051CF569}"/>
          </ac:picMkLst>
        </pc:picChg>
        <pc:picChg chg="add del mod">
          <ac:chgData name="Hongkai Yu" userId="281bc30c58455874" providerId="LiveId" clId="{2C17445F-FEE7-439A-B22D-E2579913F124}" dt="2022-02-10T22:12:24.295" v="41" actId="478"/>
          <ac:picMkLst>
            <pc:docMk/>
            <pc:sldMk cId="1121149036" sldId="311"/>
            <ac:picMk id="9" creationId="{97533167-22D3-4CF0-A48E-8058B50EA528}"/>
          </ac:picMkLst>
        </pc:picChg>
      </pc:sldChg>
      <pc:sldChg chg="delSp modSp mod">
        <pc:chgData name="Hongkai Yu" userId="281bc30c58455874" providerId="LiveId" clId="{2C17445F-FEE7-439A-B22D-E2579913F124}" dt="2022-02-24T16:36:31.521" v="2293" actId="207"/>
        <pc:sldMkLst>
          <pc:docMk/>
          <pc:sldMk cId="2636819986" sldId="312"/>
        </pc:sldMkLst>
        <pc:spChg chg="mod">
          <ac:chgData name="Hongkai Yu" userId="281bc30c58455874" providerId="LiveId" clId="{2C17445F-FEE7-439A-B22D-E2579913F124}" dt="2022-02-22T20:10:51.630" v="2210"/>
          <ac:spMkLst>
            <pc:docMk/>
            <pc:sldMk cId="2636819986" sldId="312"/>
            <ac:spMk id="3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2636819986" sldId="312"/>
            <ac:spMk id="4" creationId="{1FFE0A04-9B37-4CFC-9B58-4C21CF0D6F2B}"/>
          </ac:spMkLst>
        </pc:spChg>
        <pc:spChg chg="mod">
          <ac:chgData name="Hongkai Yu" userId="281bc30c58455874" providerId="LiveId" clId="{2C17445F-FEE7-439A-B22D-E2579913F124}" dt="2022-02-24T16:36:31.521" v="2293" actId="207"/>
          <ac:spMkLst>
            <pc:docMk/>
            <pc:sldMk cId="2636819986" sldId="312"/>
            <ac:spMk id="6" creationId="{34DE94A0-AD9B-4F8A-9EC1-B345545C32E8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636819986" sldId="312"/>
            <ac:spMk id="7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636819986" sldId="312"/>
            <ac:spMk id="9" creationId="{00000000-0000-0000-0000-000000000000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2636819986" sldId="312"/>
            <ac:picMk id="1027" creationId="{00000000-0000-0000-0000-000000000000}"/>
          </ac:picMkLst>
        </pc:pic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2636819986" sldId="312"/>
            <ac:picMk id="1028" creationId="{00000000-0000-0000-0000-000000000000}"/>
          </ac:picMkLst>
        </pc:pic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2636819986" sldId="312"/>
            <ac:picMk id="1029" creationId="{00000000-0000-0000-0000-000000000000}"/>
          </ac:picMkLst>
        </pc:pic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2636819986" sldId="312"/>
            <ac:picMk id="4098" creationId="{00000000-0000-0000-0000-000000000000}"/>
          </ac:picMkLst>
        </pc:picChg>
      </pc:sldChg>
      <pc:sldChg chg="delSp modSp mod">
        <pc:chgData name="Hongkai Yu" userId="281bc30c58455874" providerId="LiveId" clId="{2C17445F-FEE7-439A-B22D-E2579913F124}" dt="2022-02-24T16:38:48.162" v="2332" actId="207"/>
        <pc:sldMkLst>
          <pc:docMk/>
          <pc:sldMk cId="3884835692" sldId="316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3884835692" sldId="316"/>
            <ac:spMk id="2" creationId="{1977F8DA-3F4A-460A-B5B5-AADB7308E166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884835692" sldId="316"/>
            <ac:spMk id="3" creationId="{11F51630-FDBA-4A6F-8999-B69183D8A040}"/>
          </ac:spMkLst>
        </pc:spChg>
        <pc:spChg chg="mod">
          <ac:chgData name="Hongkai Yu" userId="281bc30c58455874" providerId="LiveId" clId="{2C17445F-FEE7-439A-B22D-E2579913F124}" dt="2022-02-24T16:38:48.162" v="2332" actId="207"/>
          <ac:spMkLst>
            <pc:docMk/>
            <pc:sldMk cId="3884835692" sldId="316"/>
            <ac:spMk id="5" creationId="{843EDB98-9D36-47DC-A9E5-D883B3597D77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3884835692" sldId="316"/>
            <ac:picMk id="9" creationId="{00000000-0000-0000-0000-000000000000}"/>
          </ac:picMkLst>
        </pc:picChg>
      </pc:sldChg>
      <pc:sldChg chg="delSp modSp mod">
        <pc:chgData name="Hongkai Yu" userId="281bc30c58455874" providerId="LiveId" clId="{2C17445F-FEE7-439A-B22D-E2579913F124}" dt="2022-02-24T16:36:43.603" v="2297" actId="207"/>
        <pc:sldMkLst>
          <pc:docMk/>
          <pc:sldMk cId="1471098115" sldId="322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1471098115" sldId="322"/>
            <ac:spMk id="3" creationId="{4534FD77-5CDF-4FC4-88CA-9F893577D96B}"/>
          </ac:spMkLst>
        </pc:spChg>
        <pc:spChg chg="mod">
          <ac:chgData name="Hongkai Yu" userId="281bc30c58455874" providerId="LiveId" clId="{2C17445F-FEE7-439A-B22D-E2579913F124}" dt="2022-02-24T16:36:43.603" v="2297" actId="207"/>
          <ac:spMkLst>
            <pc:docMk/>
            <pc:sldMk cId="1471098115" sldId="322"/>
            <ac:spMk id="5" creationId="{97099403-E051-4F49-99AF-A77C46910EBC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1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40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50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5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5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68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7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7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75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76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77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78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79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80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8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8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8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8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105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110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11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11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11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11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115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116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117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471098115" sldId="322"/>
            <ac:spMk id="118" creationId="{00000000-0000-0000-0000-000000000000}"/>
          </ac:spMkLst>
        </pc:spChg>
        <pc:graphicFrameChg chg="mod">
          <ac:chgData name="Hongkai Yu" userId="281bc30c58455874" providerId="LiveId" clId="{2C17445F-FEE7-439A-B22D-E2579913F124}" dt="2022-02-22T20:10:51.630" v="2210"/>
          <ac:graphicFrameMkLst>
            <pc:docMk/>
            <pc:sldMk cId="1471098115" sldId="322"/>
            <ac:graphicFrameMk id="17" creationId="{00000000-0000-0000-0000-000000000000}"/>
          </ac:graphicFrameMkLst>
        </pc:graphicFrame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69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70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71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72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85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86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87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88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106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107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108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471098115" sldId="322"/>
            <ac:cxnSpMk id="109" creationId="{00000000-0000-0000-0000-000000000000}"/>
          </ac:cxnSpMkLst>
        </pc:cxnChg>
      </pc:sldChg>
      <pc:sldChg chg="delSp modSp mod">
        <pc:chgData name="Hongkai Yu" userId="281bc30c58455874" providerId="LiveId" clId="{2C17445F-FEE7-439A-B22D-E2579913F124}" dt="2022-02-24T16:36:46.583" v="2298" actId="207"/>
        <pc:sldMkLst>
          <pc:docMk/>
          <pc:sldMk cId="3253641807" sldId="323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3253641807" sldId="323"/>
            <ac:spMk id="3" creationId="{B552FD21-82E1-4C2E-98E6-54F1FDDB5418}"/>
          </ac:spMkLst>
        </pc:spChg>
        <pc:spChg chg="mod">
          <ac:chgData name="Hongkai Yu" userId="281bc30c58455874" providerId="LiveId" clId="{2C17445F-FEE7-439A-B22D-E2579913F124}" dt="2022-02-24T16:36:46.583" v="2298" actId="207"/>
          <ac:spMkLst>
            <pc:docMk/>
            <pc:sldMk cId="3253641807" sldId="323"/>
            <ac:spMk id="5" creationId="{979795E1-3C8C-4387-91F6-803AAB7909C6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1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2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40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4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4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4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4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45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46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47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48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49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50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5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5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5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68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7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7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75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76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77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78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79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80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8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8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8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253641807" sldId="323"/>
            <ac:spMk id="84" creationId="{00000000-0000-0000-0000-000000000000}"/>
          </ac:spMkLst>
        </pc:spChg>
        <pc:graphicFrameChg chg="mod">
          <ac:chgData name="Hongkai Yu" userId="281bc30c58455874" providerId="LiveId" clId="{2C17445F-FEE7-439A-B22D-E2579913F124}" dt="2022-02-22T20:10:51.630" v="2210"/>
          <ac:graphicFrameMkLst>
            <pc:docMk/>
            <pc:sldMk cId="3253641807" sldId="323"/>
            <ac:graphicFrameMk id="17" creationId="{00000000-0000-0000-0000-000000000000}"/>
          </ac:graphicFrameMkLst>
        </pc:graphicFrame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26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35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36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39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54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55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56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57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69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70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71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3253641807" sldId="323"/>
            <ac:cxnSpMk id="72" creationId="{00000000-0000-0000-0000-000000000000}"/>
          </ac:cxnSpMkLst>
        </pc:cxnChg>
      </pc:sldChg>
      <pc:sldChg chg="delSp modSp add mod">
        <pc:chgData name="Hongkai Yu" userId="281bc30c58455874" providerId="LiveId" clId="{2C17445F-FEE7-439A-B22D-E2579913F124}" dt="2022-02-24T16:36:53.200" v="2300" actId="207"/>
        <pc:sldMkLst>
          <pc:docMk/>
          <pc:sldMk cId="772405718" sldId="325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772405718" sldId="325"/>
            <ac:spMk id="2" creationId="{B788AAC3-E75E-42FA-9A5A-1646D3CA718E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772405718" sldId="325"/>
            <ac:spMk id="3" creationId="{4464DE3D-FCA6-40D7-863F-56D22B48B192}"/>
          </ac:spMkLst>
        </pc:spChg>
        <pc:spChg chg="mod">
          <ac:chgData name="Hongkai Yu" userId="281bc30c58455874" providerId="LiveId" clId="{2C17445F-FEE7-439A-B22D-E2579913F124}" dt="2022-02-24T16:36:53.200" v="2300" actId="207"/>
          <ac:spMkLst>
            <pc:docMk/>
            <pc:sldMk cId="772405718" sldId="325"/>
            <ac:spMk id="6" creationId="{3C49BA11-0A00-4596-BD42-2A5CFB003B15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772405718" sldId="325"/>
            <ac:spMk id="1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772405718" sldId="325"/>
            <ac:spMk id="51" creationId="{B1D154BC-15FB-4BD4-A955-0FCED9D43FC1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772405718" sldId="325"/>
            <ac:spMk id="68" creationId="{D6386042-E7FC-4F3B-B664-388605512DE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772405718" sldId="325"/>
            <ac:spMk id="69" creationId="{69C12A33-07D6-4353-9C9D-6BB4A1E67FBC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772405718" sldId="325"/>
            <ac:spMk id="70" creationId="{ED6E7606-3849-40E5-A7FE-292857453661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772405718" sldId="325"/>
            <ac:spMk id="71" creationId="{D1FDD7F4-BA20-40C7-A8F5-C031EC1D4E82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772405718" sldId="325"/>
            <ac:spMk id="72" creationId="{E1596C79-2BE7-4225-B5CE-D93CE12FD802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772405718" sldId="325"/>
            <ac:spMk id="74" creationId="{9B3541C0-6612-44CD-9EDE-74622E2B6A8B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772405718" sldId="325"/>
            <ac:spMk id="75" creationId="{6ADE4EF8-147E-4D30-A574-4EAB4021F046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772405718" sldId="325"/>
            <ac:spMk id="76" creationId="{942A1A78-C46D-4C8B-87A0-F13D6DA4997A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772405718" sldId="325"/>
            <ac:picMk id="1028" creationId="{D41FBC6F-2F46-43B0-971F-65A2328BEFE2}"/>
          </ac:picMkLst>
        </pc:pic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772405718" sldId="325"/>
            <ac:cxnSpMk id="5" creationId="{405A79B0-876C-4ED8-ADE6-7D29E2917591}"/>
          </ac:cxnSpMkLst>
        </pc:cxnChg>
      </pc:sldChg>
      <pc:sldChg chg="addSp delSp modSp add mod modAnim">
        <pc:chgData name="Hongkai Yu" userId="281bc30c58455874" providerId="LiveId" clId="{2C17445F-FEE7-439A-B22D-E2579913F124}" dt="2022-02-24T16:36:56.261" v="2301" actId="207"/>
        <pc:sldMkLst>
          <pc:docMk/>
          <pc:sldMk cId="116499979" sldId="326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116499979" sldId="326"/>
            <ac:spMk id="2" creationId="{F48CC393-7CCE-4D59-B51A-D91EDA21A53C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3" creationId="{4464DE3D-FCA6-40D7-863F-56D22B48B192}"/>
          </ac:spMkLst>
        </pc:spChg>
        <pc:spChg chg="mod">
          <ac:chgData name="Hongkai Yu" userId="281bc30c58455874" providerId="LiveId" clId="{2C17445F-FEE7-439A-B22D-E2579913F124}" dt="2022-02-24T16:36:56.261" v="2301" actId="207"/>
          <ac:spMkLst>
            <pc:docMk/>
            <pc:sldMk cId="116499979" sldId="326"/>
            <ac:spMk id="5" creationId="{CBAAF41E-A2F7-414D-91E5-5B557D4C4C50}"/>
          </ac:spMkLst>
        </pc:spChg>
        <pc:spChg chg="mod">
          <ac:chgData name="Hongkai Yu" userId="281bc30c58455874" providerId="LiveId" clId="{2C17445F-FEE7-439A-B22D-E2579913F124}" dt="2022-02-24T15:30:55.906" v="2248" actId="20577"/>
          <ac:spMkLst>
            <pc:docMk/>
            <pc:sldMk cId="116499979" sldId="326"/>
            <ac:spMk id="1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15" creationId="{D52AB458-2BD0-4726-99A9-DBF6E71946B4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17" creationId="{293BBDEC-BD7D-4E08-B998-719FB8FC50D4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18" creationId="{7691D415-0F32-4956-B331-A3148FAA2B88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19" creationId="{9D8A1E08-8804-4E89-8976-8F44DC4078F4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21" creationId="{57C2A8E3-1450-4B22-B79B-44895C848B35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22" creationId="{9F05703D-9C64-4C62-B723-0ED30917C841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23" creationId="{B90A43DF-8023-4D5A-A803-FAF132116DF9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51" creationId="{B1D154BC-15FB-4BD4-A955-0FCED9D43FC1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68" creationId="{D6386042-E7FC-4F3B-B664-388605512DE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69" creationId="{69C12A33-07D6-4353-9C9D-6BB4A1E67FBC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70" creationId="{ED6E7606-3849-40E5-A7FE-292857453661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71" creationId="{D1FDD7F4-BA20-40C7-A8F5-C031EC1D4E82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72" creationId="{E1596C79-2BE7-4225-B5CE-D93CE12FD802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74" creationId="{9B3541C0-6612-44CD-9EDE-74622E2B6A8B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75" creationId="{6ADE4EF8-147E-4D30-A574-4EAB4021F046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116499979" sldId="326"/>
            <ac:spMk id="76" creationId="{942A1A78-C46D-4C8B-87A0-F13D6DA4997A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116499979" sldId="326"/>
            <ac:picMk id="1028" creationId="{D41FBC6F-2F46-43B0-971F-65A2328BEFE2}"/>
          </ac:picMkLst>
        </pc:pic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116499979" sldId="326"/>
            <ac:cxnSpMk id="16" creationId="{59FDFD67-96B1-4FB5-BED2-CC07D3B21122}"/>
          </ac:cxnSpMkLst>
        </pc:cxnChg>
        <pc:cxnChg chg="add mod">
          <ac:chgData name="Hongkai Yu" userId="281bc30c58455874" providerId="LiveId" clId="{2C17445F-FEE7-439A-B22D-E2579913F124}" dt="2022-02-22T20:10:51.630" v="2210"/>
          <ac:cxnSpMkLst>
            <pc:docMk/>
            <pc:sldMk cId="116499979" sldId="326"/>
            <ac:cxnSpMk id="20" creationId="{D545F9FA-6FDB-4D47-850C-4B44915375E8}"/>
          </ac:cxnSpMkLst>
        </pc:cxnChg>
      </pc:sldChg>
      <pc:sldChg chg="del">
        <pc:chgData name="Hongkai Yu" userId="281bc30c58455874" providerId="LiveId" clId="{2C17445F-FEE7-439A-B22D-E2579913F124}" dt="2022-02-10T22:02:39.054" v="7" actId="47"/>
        <pc:sldMkLst>
          <pc:docMk/>
          <pc:sldMk cId="1948033026" sldId="328"/>
        </pc:sldMkLst>
      </pc:sldChg>
      <pc:sldChg chg="delSp modSp mod setBg">
        <pc:chgData name="Hongkai Yu" userId="281bc30c58455874" providerId="LiveId" clId="{2C17445F-FEE7-439A-B22D-E2579913F124}" dt="2022-02-24T16:35:37.387" v="2283" actId="207"/>
        <pc:sldMkLst>
          <pc:docMk/>
          <pc:sldMk cId="2316057335" sldId="331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2316057335" sldId="331"/>
            <ac:spMk id="3" creationId="{A26160D8-5E07-440A-8D93-3EBBA76464D6}"/>
          </ac:spMkLst>
        </pc:spChg>
        <pc:spChg chg="mod">
          <ac:chgData name="Hongkai Yu" userId="281bc30c58455874" providerId="LiveId" clId="{2C17445F-FEE7-439A-B22D-E2579913F124}" dt="2022-02-24T16:35:37.387" v="2283" actId="207"/>
          <ac:spMkLst>
            <pc:docMk/>
            <pc:sldMk cId="2316057335" sldId="331"/>
            <ac:spMk id="6" creationId="{7C1D25B7-B8B3-40BD-AF4D-E3760FFB4A1A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316057335" sldId="331"/>
            <ac:spMk id="1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316057335" sldId="331"/>
            <ac:spMk id="1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316057335" sldId="331"/>
            <ac:spMk id="15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316057335" sldId="331"/>
            <ac:spMk id="17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316057335" sldId="331"/>
            <ac:spMk id="2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316057335" sldId="331"/>
            <ac:spMk id="28" creationId="{00000000-0000-0000-0000-000000000000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2316057335" sldId="331"/>
            <ac:picMk id="1030" creationId="{00000000-0000-0000-0000-000000000000}"/>
          </ac:picMkLst>
        </pc:pic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2316057335" sldId="331"/>
            <ac:picMk id="1033" creationId="{00000000-0000-0000-0000-000000000000}"/>
          </ac:picMkLst>
        </pc:pic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2316057335" sldId="331"/>
            <ac:picMk id="1035" creationId="{00000000-0000-0000-0000-000000000000}"/>
          </ac:picMkLst>
        </pc:pic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2316057335" sldId="331"/>
            <ac:cxnSpMk id="4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2316057335" sldId="331"/>
            <ac:cxnSpMk id="16" creationId="{00000000-0000-0000-0000-000000000000}"/>
          </ac:cxnSpMkLst>
        </pc:cxnChg>
      </pc:sldChg>
      <pc:sldChg chg="delSp modSp mod setBg">
        <pc:chgData name="Hongkai Yu" userId="281bc30c58455874" providerId="LiveId" clId="{2C17445F-FEE7-439A-B22D-E2579913F124}" dt="2022-02-24T16:36:04.261" v="2285" actId="207"/>
        <pc:sldMkLst>
          <pc:docMk/>
          <pc:sldMk cId="211921399" sldId="332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211921399" sldId="332"/>
            <ac:spMk id="3" creationId="{86C30B6C-8D2B-46F6-82A7-C12E08991C2C}"/>
          </ac:spMkLst>
        </pc:spChg>
        <pc:spChg chg="mod">
          <ac:chgData name="Hongkai Yu" userId="281bc30c58455874" providerId="LiveId" clId="{2C17445F-FEE7-439A-B22D-E2579913F124}" dt="2022-02-24T16:36:04.261" v="2285" actId="207"/>
          <ac:spMkLst>
            <pc:docMk/>
            <pc:sldMk cId="211921399" sldId="332"/>
            <ac:spMk id="5" creationId="{5D4E2C26-EBAF-498A-9361-C67BC6247B65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11921399" sldId="332"/>
            <ac:spMk id="1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11921399" sldId="332"/>
            <ac:spMk id="2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11921399" sldId="332"/>
            <ac:spMk id="2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11921399" sldId="332"/>
            <ac:spMk id="26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11921399" sldId="332"/>
            <ac:spMk id="28" creationId="{00000000-0000-0000-0000-000000000000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211921399" sldId="332"/>
            <ac:picMk id="5122" creationId="{00000000-0000-0000-0000-000000000000}"/>
          </ac:picMkLst>
        </pc:pic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211921399" sldId="332"/>
            <ac:picMk id="5123" creationId="{00000000-0000-0000-0000-000000000000}"/>
          </ac:picMkLst>
        </pc:pic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211921399" sldId="332"/>
            <ac:cxnSpMk id="16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211921399" sldId="332"/>
            <ac:cxnSpMk id="21" creationId="{00000000-0000-0000-0000-000000000000}"/>
          </ac:cxnSpMkLst>
        </pc:cxnChg>
      </pc:sldChg>
      <pc:sldChg chg="delSp modSp mod">
        <pc:chgData name="Hongkai Yu" userId="281bc30c58455874" providerId="LiveId" clId="{2C17445F-FEE7-439A-B22D-E2579913F124}" dt="2022-02-24T16:36:08.010" v="2286" actId="207"/>
        <pc:sldMkLst>
          <pc:docMk/>
          <pc:sldMk cId="4113860015" sldId="333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4113860015" sldId="333"/>
            <ac:spMk id="3" creationId="{029B5289-A364-4A9C-A007-EC5FF24B31C9}"/>
          </ac:spMkLst>
        </pc:spChg>
        <pc:spChg chg="mod">
          <ac:chgData name="Hongkai Yu" userId="281bc30c58455874" providerId="LiveId" clId="{2C17445F-FEE7-439A-B22D-E2579913F124}" dt="2022-02-24T16:36:08.010" v="2286" actId="207"/>
          <ac:spMkLst>
            <pc:docMk/>
            <pc:sldMk cId="4113860015" sldId="333"/>
            <ac:spMk id="5" creationId="{3EDB0FB5-4D01-444E-86A2-C78ACB4D9168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4113860015" sldId="333"/>
            <ac:spMk id="11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4113860015" sldId="333"/>
            <ac:spMk id="1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4113860015" sldId="333"/>
            <ac:spMk id="2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4113860015" sldId="333"/>
            <ac:spMk id="2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4113860015" sldId="333"/>
            <ac:spMk id="26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4113860015" sldId="333"/>
            <ac:spMk id="28" creationId="{00000000-0000-0000-0000-000000000000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4113860015" sldId="333"/>
            <ac:picMk id="6146" creationId="{00000000-0000-0000-0000-000000000000}"/>
          </ac:picMkLst>
        </pc:pic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4113860015" sldId="333"/>
            <ac:picMk id="6147" creationId="{00000000-0000-0000-0000-000000000000}"/>
          </ac:picMkLst>
        </pc:pic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4113860015" sldId="333"/>
            <ac:cxnSpMk id="16" creationId="{00000000-0000-0000-0000-000000000000}"/>
          </ac:cxnSpMkLst>
        </pc:cxnChg>
        <pc:cxnChg chg="mod">
          <ac:chgData name="Hongkai Yu" userId="281bc30c58455874" providerId="LiveId" clId="{2C17445F-FEE7-439A-B22D-E2579913F124}" dt="2022-02-22T20:10:51.630" v="2210"/>
          <ac:cxnSpMkLst>
            <pc:docMk/>
            <pc:sldMk cId="4113860015" sldId="333"/>
            <ac:cxnSpMk id="21" creationId="{00000000-0000-0000-0000-000000000000}"/>
          </ac:cxnSpMkLst>
        </pc:cxnChg>
      </pc:sldChg>
      <pc:sldChg chg="delSp modSp mod">
        <pc:chgData name="Hongkai Yu" userId="281bc30c58455874" providerId="LiveId" clId="{2C17445F-FEE7-439A-B22D-E2579913F124}" dt="2022-02-24T16:36:25.173" v="2291" actId="207"/>
        <pc:sldMkLst>
          <pc:docMk/>
          <pc:sldMk cId="449263745" sldId="334"/>
        </pc:sldMkLst>
        <pc:spChg chg="mod">
          <ac:chgData name="Hongkai Yu" userId="281bc30c58455874" providerId="LiveId" clId="{2C17445F-FEE7-439A-B22D-E2579913F124}" dt="2022-02-22T20:10:51.630" v="2210"/>
          <ac:spMkLst>
            <pc:docMk/>
            <pc:sldMk cId="449263745" sldId="334"/>
            <ac:spMk id="3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449263745" sldId="334"/>
            <ac:spMk id="4" creationId="{F8929544-AF5D-45BB-AB98-D49BBAA88682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449263745" sldId="334"/>
            <ac:spMk id="6" creationId="{00000000-0000-0000-0000-000000000000}"/>
          </ac:spMkLst>
        </pc:spChg>
        <pc:spChg chg="mod">
          <ac:chgData name="Hongkai Yu" userId="281bc30c58455874" providerId="LiveId" clId="{2C17445F-FEE7-439A-B22D-E2579913F124}" dt="2022-02-24T16:36:25.173" v="2291" actId="207"/>
          <ac:spMkLst>
            <pc:docMk/>
            <pc:sldMk cId="449263745" sldId="334"/>
            <ac:spMk id="7" creationId="{C24F8883-D7BF-41DD-9375-4ADEF36200CC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449263745" sldId="334"/>
            <ac:picMk id="9" creationId="{00000000-0000-0000-0000-000000000000}"/>
          </ac:picMkLst>
        </pc:pic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449263745" sldId="334"/>
            <ac:picMk id="1026" creationId="{00000000-0000-0000-0000-000000000000}"/>
          </ac:picMkLst>
        </pc:picChg>
      </pc:sldChg>
      <pc:sldChg chg="add del">
        <pc:chgData name="Hongkai Yu" userId="281bc30c58455874" providerId="LiveId" clId="{2C17445F-FEE7-439A-B22D-E2579913F124}" dt="2022-02-10T22:03:10.975" v="13" actId="47"/>
        <pc:sldMkLst>
          <pc:docMk/>
          <pc:sldMk cId="68193635" sldId="335"/>
        </pc:sldMkLst>
      </pc:sldChg>
      <pc:sldChg chg="delSp modSp mod">
        <pc:chgData name="Hongkai Yu" userId="281bc30c58455874" providerId="LiveId" clId="{2C17445F-FEE7-439A-B22D-E2579913F124}" dt="2022-02-24T16:37:27.520" v="2310" actId="207"/>
        <pc:sldMkLst>
          <pc:docMk/>
          <pc:sldMk cId="3151803972" sldId="336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3151803972" sldId="336"/>
            <ac:spMk id="3" creationId="{CC0FA8B7-DE33-4449-B896-DC23922FF1A7}"/>
          </ac:spMkLst>
        </pc:spChg>
        <pc:spChg chg="mod">
          <ac:chgData name="Hongkai Yu" userId="281bc30c58455874" providerId="LiveId" clId="{2C17445F-FEE7-439A-B22D-E2579913F124}" dt="2022-02-24T16:37:27.520" v="2310" actId="207"/>
          <ac:spMkLst>
            <pc:docMk/>
            <pc:sldMk cId="3151803972" sldId="336"/>
            <ac:spMk id="5" creationId="{56D98838-3774-4FCD-AE1D-560B66DA23A6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151803972" sldId="336"/>
            <ac:spMk id="11" creationId="{00000000-0000-0000-0000-000000000000}"/>
          </ac:spMkLst>
        </pc:spChg>
      </pc:sldChg>
      <pc:sldChg chg="del">
        <pc:chgData name="Hongkai Yu" userId="281bc30c58455874" providerId="LiveId" clId="{2C17445F-FEE7-439A-B22D-E2579913F124}" dt="2022-02-10T22:08:40.125" v="15" actId="47"/>
        <pc:sldMkLst>
          <pc:docMk/>
          <pc:sldMk cId="1534281070" sldId="337"/>
        </pc:sldMkLst>
      </pc:sldChg>
      <pc:sldChg chg="del">
        <pc:chgData name="Hongkai Yu" userId="281bc30c58455874" providerId="LiveId" clId="{2C17445F-FEE7-439A-B22D-E2579913F124}" dt="2022-02-10T22:08:42.343" v="16" actId="47"/>
        <pc:sldMkLst>
          <pc:docMk/>
          <pc:sldMk cId="1616936418" sldId="339"/>
        </pc:sldMkLst>
      </pc:sldChg>
      <pc:sldChg chg="delSp modSp mod">
        <pc:chgData name="Hongkai Yu" userId="281bc30c58455874" providerId="LiveId" clId="{2C17445F-FEE7-439A-B22D-E2579913F124}" dt="2022-02-24T16:36:34.354" v="2294" actId="207"/>
        <pc:sldMkLst>
          <pc:docMk/>
          <pc:sldMk cId="3432155296" sldId="343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3432155296" sldId="343"/>
            <ac:spMk id="3" creationId="{62904E9E-C56A-4916-8EB3-BC8311FFF70B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432155296" sldId="343"/>
            <ac:spMk id="4" creationId="{00000000-0000-0000-0000-000000000000}"/>
          </ac:spMkLst>
        </pc:spChg>
        <pc:spChg chg="mod">
          <ac:chgData name="Hongkai Yu" userId="281bc30c58455874" providerId="LiveId" clId="{2C17445F-FEE7-439A-B22D-E2579913F124}" dt="2022-02-24T16:36:34.354" v="2294" actId="207"/>
          <ac:spMkLst>
            <pc:docMk/>
            <pc:sldMk cId="3432155296" sldId="343"/>
            <ac:spMk id="6" creationId="{FF2C2433-FDEB-499E-AECF-B4166147BF5A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432155296" sldId="343"/>
            <ac:spMk id="1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3432155296" sldId="343"/>
            <ac:spMk id="13" creationId="{00000000-0000-0000-0000-000000000000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3432155296" sldId="343"/>
            <ac:picMk id="1026" creationId="{00000000-0000-0000-0000-000000000000}"/>
          </ac:picMkLst>
        </pc:picChg>
      </pc:sldChg>
      <pc:sldChg chg="delSp modSp mod">
        <pc:chgData name="Hongkai Yu" userId="281bc30c58455874" providerId="LiveId" clId="{2C17445F-FEE7-439A-B22D-E2579913F124}" dt="2022-02-24T16:36:37.385" v="2295" actId="207"/>
        <pc:sldMkLst>
          <pc:docMk/>
          <pc:sldMk cId="371230707" sldId="344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371230707" sldId="344"/>
            <ac:spMk id="3" creationId="{549A8BBE-CF4A-4585-9416-5F0923B193CC}"/>
          </ac:spMkLst>
        </pc:spChg>
        <pc:spChg chg="mod">
          <ac:chgData name="Hongkai Yu" userId="281bc30c58455874" providerId="LiveId" clId="{2C17445F-FEE7-439A-B22D-E2579913F124}" dt="2022-02-24T16:36:37.385" v="2295" actId="207"/>
          <ac:spMkLst>
            <pc:docMk/>
            <pc:sldMk cId="371230707" sldId="344"/>
            <ac:spMk id="5" creationId="{E604B578-5E8A-4A3F-B41F-E4A4C0BA0969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371230707" sldId="344"/>
            <ac:picMk id="2050" creationId="{00000000-0000-0000-0000-000000000000}"/>
          </ac:picMkLst>
        </pc:picChg>
      </pc:sldChg>
      <pc:sldChg chg="delSp modSp mod">
        <pc:chgData name="Hongkai Yu" userId="281bc30c58455874" providerId="LiveId" clId="{2C17445F-FEE7-439A-B22D-E2579913F124}" dt="2022-02-24T16:36:49.722" v="2299" actId="207"/>
        <pc:sldMkLst>
          <pc:docMk/>
          <pc:sldMk cId="3655810053" sldId="345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3655810053" sldId="345"/>
            <ac:spMk id="3" creationId="{50B006CF-8F2C-4C7A-BDB3-5FF8C448FD38}"/>
          </ac:spMkLst>
        </pc:spChg>
        <pc:spChg chg="mod">
          <ac:chgData name="Hongkai Yu" userId="281bc30c58455874" providerId="LiveId" clId="{2C17445F-FEE7-439A-B22D-E2579913F124}" dt="2022-02-24T16:36:49.722" v="2299" actId="207"/>
          <ac:spMkLst>
            <pc:docMk/>
            <pc:sldMk cId="3655810053" sldId="345"/>
            <ac:spMk id="5" creationId="{3EDE51C2-067F-497F-978B-44DF4E9C07DE}"/>
          </ac:spMkLst>
        </pc:sp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3655810053" sldId="345"/>
            <ac:picMk id="3074" creationId="{00000000-0000-0000-0000-000000000000}"/>
          </ac:picMkLst>
        </pc:picChg>
      </pc:sldChg>
      <pc:sldChg chg="addSp delSp modSp add mod delAnim">
        <pc:chgData name="Hongkai Yu" userId="281bc30c58455874" providerId="LiveId" clId="{2C17445F-FEE7-439A-B22D-E2579913F124}" dt="2022-02-24T16:37:16.472" v="2307" actId="207"/>
        <pc:sldMkLst>
          <pc:docMk/>
          <pc:sldMk cId="691301494" sldId="346"/>
        </pc:sldMkLst>
        <pc:spChg chg="mod">
          <ac:chgData name="Hongkai Yu" userId="281bc30c58455874" providerId="LiveId" clId="{2C17445F-FEE7-439A-B22D-E2579913F124}" dt="2022-02-10T22:20:17.271" v="185" actId="20577"/>
          <ac:spMkLst>
            <pc:docMk/>
            <pc:sldMk cId="691301494" sldId="346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0T22:16:34.144" v="126" actId="478"/>
          <ac:spMkLst>
            <pc:docMk/>
            <pc:sldMk cId="691301494" sldId="346"/>
            <ac:spMk id="3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691301494" sldId="346"/>
            <ac:spMk id="3" creationId="{3CA6C770-2FBD-421C-A2D1-A11DBE39545A}"/>
          </ac:spMkLst>
        </pc:spChg>
        <pc:spChg chg="mod">
          <ac:chgData name="Hongkai Yu" userId="281bc30c58455874" providerId="LiveId" clId="{2C17445F-FEE7-439A-B22D-E2579913F124}" dt="2022-02-24T16:37:16.472" v="2307" actId="207"/>
          <ac:spMkLst>
            <pc:docMk/>
            <pc:sldMk cId="691301494" sldId="346"/>
            <ac:spMk id="5" creationId="{008099A7-5A67-4CAC-A8CE-63601B28BFE1}"/>
          </ac:spMkLst>
        </pc:spChg>
        <pc:spChg chg="add del">
          <ac:chgData name="Hongkai Yu" userId="281bc30c58455874" providerId="LiveId" clId="{2C17445F-FEE7-439A-B22D-E2579913F124}" dt="2022-02-10T22:18:26.345" v="149" actId="22"/>
          <ac:spMkLst>
            <pc:docMk/>
            <pc:sldMk cId="691301494" sldId="346"/>
            <ac:spMk id="9" creationId="{CC6CF938-ED5C-40D5-84AA-C2A15E5F098A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691301494" sldId="346"/>
            <ac:spMk id="11" creationId="{00000000-0000-0000-0000-000000000000}"/>
          </ac:spMkLst>
        </pc:spChg>
        <pc:spChg chg="del">
          <ac:chgData name="Hongkai Yu" userId="281bc30c58455874" providerId="LiveId" clId="{2C17445F-FEE7-439A-B22D-E2579913F124}" dt="2022-02-10T22:16:36.119" v="128" actId="478"/>
          <ac:spMkLst>
            <pc:docMk/>
            <pc:sldMk cId="691301494" sldId="346"/>
            <ac:spMk id="12" creationId="{79CA396D-3F45-4BF1-8705-161080A22DA4}"/>
          </ac:spMkLst>
        </pc:spChg>
        <pc:picChg chg="del">
          <ac:chgData name="Hongkai Yu" userId="281bc30c58455874" providerId="LiveId" clId="{2C17445F-FEE7-439A-B22D-E2579913F124}" dt="2022-02-10T22:16:33.223" v="125" actId="478"/>
          <ac:picMkLst>
            <pc:docMk/>
            <pc:sldMk cId="691301494" sldId="346"/>
            <ac:picMk id="6" creationId="{00000000-0000-0000-0000-000000000000}"/>
          </ac:picMkLst>
        </pc:picChg>
        <pc:picChg chg="del">
          <ac:chgData name="Hongkai Yu" userId="281bc30c58455874" providerId="LiveId" clId="{2C17445F-FEE7-439A-B22D-E2579913F124}" dt="2022-02-10T22:16:34.758" v="127" actId="478"/>
          <ac:picMkLst>
            <pc:docMk/>
            <pc:sldMk cId="691301494" sldId="346"/>
            <ac:picMk id="7" creationId="{741830D0-CDED-4EA7-8AD0-1C70051CF569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691301494" sldId="346"/>
            <ac:picMk id="8" creationId="{5872C4BF-8164-47ED-99E8-0A1EC38850CC}"/>
          </ac:picMkLst>
        </pc:picChg>
      </pc:sldChg>
      <pc:sldChg chg="del">
        <pc:chgData name="Hongkai Yu" userId="281bc30c58455874" providerId="LiveId" clId="{2C17445F-FEE7-439A-B22D-E2579913F124}" dt="2022-02-10T22:08:35.182" v="14" actId="47"/>
        <pc:sldMkLst>
          <pc:docMk/>
          <pc:sldMk cId="2005944841" sldId="346"/>
        </pc:sldMkLst>
      </pc:sldChg>
      <pc:sldChg chg="addSp delSp modSp add mod">
        <pc:chgData name="Hongkai Yu" userId="281bc30c58455874" providerId="LiveId" clId="{2C17445F-FEE7-439A-B22D-E2579913F124}" dt="2022-02-24T16:37:20.267" v="2308" actId="207"/>
        <pc:sldMkLst>
          <pc:docMk/>
          <pc:sldMk cId="2929873409" sldId="347"/>
        </pc:sldMkLst>
        <pc:spChg chg="mod">
          <ac:chgData name="Hongkai Yu" userId="281bc30c58455874" providerId="LiveId" clId="{2C17445F-FEE7-439A-B22D-E2579913F124}" dt="2022-02-10T22:20:21.711" v="194" actId="20577"/>
          <ac:spMkLst>
            <pc:docMk/>
            <pc:sldMk cId="2929873409" sldId="347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2929873409" sldId="347"/>
            <ac:spMk id="3" creationId="{E856A94D-C636-420F-B4BD-5FF1C08D6DBA}"/>
          </ac:spMkLst>
        </pc:spChg>
        <pc:spChg chg="mod">
          <ac:chgData name="Hongkai Yu" userId="281bc30c58455874" providerId="LiveId" clId="{2C17445F-FEE7-439A-B22D-E2579913F124}" dt="2022-02-24T16:37:20.267" v="2308" actId="207"/>
          <ac:spMkLst>
            <pc:docMk/>
            <pc:sldMk cId="2929873409" sldId="347"/>
            <ac:spMk id="7" creationId="{5444BAFF-5603-4087-B448-000657A25EF0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929873409" sldId="347"/>
            <ac:spMk id="9" creationId="{D37C9DAF-D827-4717-8C4E-1959F515D38D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929873409" sldId="347"/>
            <ac:spMk id="11" creationId="{00000000-0000-0000-0000-000000000000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929873409" sldId="347"/>
            <ac:picMk id="4" creationId="{35A07E24-68F5-4555-AEA0-40BF79D67ECC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929873409" sldId="347"/>
            <ac:picMk id="6" creationId="{7103B5E7-A909-4B7E-A088-7CE4BCF8A798}"/>
          </ac:picMkLst>
        </pc:picChg>
        <pc:picChg chg="del">
          <ac:chgData name="Hongkai Yu" userId="281bc30c58455874" providerId="LiveId" clId="{2C17445F-FEE7-439A-B22D-E2579913F124}" dt="2022-02-10T22:19:24.703" v="171" actId="478"/>
          <ac:picMkLst>
            <pc:docMk/>
            <pc:sldMk cId="2929873409" sldId="347"/>
            <ac:picMk id="8" creationId="{5872C4BF-8164-47ED-99E8-0A1EC38850CC}"/>
          </ac:picMkLst>
        </pc:picChg>
      </pc:sldChg>
      <pc:sldChg chg="addSp delSp modSp add mod">
        <pc:chgData name="Hongkai Yu" userId="281bc30c58455874" providerId="LiveId" clId="{2C17445F-FEE7-439A-B22D-E2579913F124}" dt="2022-02-24T16:37:23.599" v="2309" actId="207"/>
        <pc:sldMkLst>
          <pc:docMk/>
          <pc:sldMk cId="539537287" sldId="348"/>
        </pc:sldMkLst>
        <pc:spChg chg="mod">
          <ac:chgData name="Hongkai Yu" userId="281bc30c58455874" providerId="LiveId" clId="{2C17445F-FEE7-439A-B22D-E2579913F124}" dt="2022-02-10T22:26:57.519" v="269" actId="20577"/>
          <ac:spMkLst>
            <pc:docMk/>
            <pc:sldMk cId="539537287" sldId="348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539537287" sldId="348"/>
            <ac:spMk id="3" creationId="{8F109E80-3DC8-4B65-BDFA-ECD2A829D574}"/>
          </ac:spMkLst>
        </pc:spChg>
        <pc:spChg chg="mod">
          <ac:chgData name="Hongkai Yu" userId="281bc30c58455874" providerId="LiveId" clId="{2C17445F-FEE7-439A-B22D-E2579913F124}" dt="2022-02-24T16:37:23.599" v="2309" actId="207"/>
          <ac:spMkLst>
            <pc:docMk/>
            <pc:sldMk cId="539537287" sldId="348"/>
            <ac:spMk id="6" creationId="{3DB31595-EB86-4E49-8E7E-9C8D542D2408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539537287" sldId="348"/>
            <ac:spMk id="9" creationId="{D37C9DAF-D827-4717-8C4E-1959F515D38D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539537287" sldId="348"/>
            <ac:spMk id="11" creationId="{00000000-0000-0000-0000-000000000000}"/>
          </ac:spMkLst>
        </pc:spChg>
        <pc:picChg chg="del">
          <ac:chgData name="Hongkai Yu" userId="281bc30c58455874" providerId="LiveId" clId="{2C17445F-FEE7-439A-B22D-E2579913F124}" dt="2022-02-10T22:26:59.967" v="270" actId="478"/>
          <ac:picMkLst>
            <pc:docMk/>
            <pc:sldMk cId="539537287" sldId="348"/>
            <ac:picMk id="4" creationId="{35A07E24-68F5-4555-AEA0-40BF79D67ECC}"/>
          </ac:picMkLst>
        </pc:picChg>
        <pc:picChg chg="add mod ord">
          <ac:chgData name="Hongkai Yu" userId="281bc30c58455874" providerId="LiveId" clId="{2C17445F-FEE7-439A-B22D-E2579913F124}" dt="2022-02-22T20:10:51.630" v="2210"/>
          <ac:picMkLst>
            <pc:docMk/>
            <pc:sldMk cId="539537287" sldId="348"/>
            <ac:picMk id="5" creationId="{ADE96A40-E130-4F58-98A3-4886C412225D}"/>
          </ac:picMkLst>
        </pc:picChg>
        <pc:picChg chg="del">
          <ac:chgData name="Hongkai Yu" userId="281bc30c58455874" providerId="LiveId" clId="{2C17445F-FEE7-439A-B22D-E2579913F124}" dt="2022-02-10T22:27:00.631" v="271" actId="478"/>
          <ac:picMkLst>
            <pc:docMk/>
            <pc:sldMk cId="539537287" sldId="348"/>
            <ac:picMk id="6" creationId="{7103B5E7-A909-4B7E-A088-7CE4BCF8A798}"/>
          </ac:picMkLst>
        </pc:picChg>
      </pc:sldChg>
      <pc:sldChg chg="addSp delSp modSp add mod">
        <pc:chgData name="Hongkai Yu" userId="281bc30c58455874" providerId="LiveId" clId="{2C17445F-FEE7-439A-B22D-E2579913F124}" dt="2022-02-24T16:37:34.139" v="2312" actId="207"/>
        <pc:sldMkLst>
          <pc:docMk/>
          <pc:sldMk cId="517791393" sldId="349"/>
        </pc:sldMkLst>
        <pc:spChg chg="mod">
          <ac:chgData name="Hongkai Yu" userId="281bc30c58455874" providerId="LiveId" clId="{2C17445F-FEE7-439A-B22D-E2579913F124}" dt="2022-02-10T22:32:02.399" v="431" actId="20577"/>
          <ac:spMkLst>
            <pc:docMk/>
            <pc:sldMk cId="517791393" sldId="349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517791393" sldId="349"/>
            <ac:spMk id="3" creationId="{73D1B0AB-0A7A-4A99-A0B6-77306B82CE97}"/>
          </ac:spMkLst>
        </pc:spChg>
        <pc:spChg chg="mod">
          <ac:chgData name="Hongkai Yu" userId="281bc30c58455874" providerId="LiveId" clId="{2C17445F-FEE7-439A-B22D-E2579913F124}" dt="2022-02-24T16:37:34.139" v="2312" actId="207"/>
          <ac:spMkLst>
            <pc:docMk/>
            <pc:sldMk cId="517791393" sldId="349"/>
            <ac:spMk id="6" creationId="{C94A8F99-260A-4151-BE46-48D4BAA4EA4A}"/>
          </ac:spMkLst>
        </pc:spChg>
        <pc:spChg chg="del">
          <ac:chgData name="Hongkai Yu" userId="281bc30c58455874" providerId="LiveId" clId="{2C17445F-FEE7-439A-B22D-E2579913F124}" dt="2022-02-10T22:31:02.607" v="402" actId="478"/>
          <ac:spMkLst>
            <pc:docMk/>
            <pc:sldMk cId="517791393" sldId="349"/>
            <ac:spMk id="11" creationId="{00000000-0000-0000-0000-000000000000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517791393" sldId="349"/>
            <ac:picMk id="4" creationId="{7E93CAA1-838F-4F8D-B16B-78640926C1D3}"/>
          </ac:picMkLst>
        </pc:picChg>
      </pc:sldChg>
      <pc:sldChg chg="addSp delSp modSp add mod">
        <pc:chgData name="Hongkai Yu" userId="281bc30c58455874" providerId="LiveId" clId="{2C17445F-FEE7-439A-B22D-E2579913F124}" dt="2022-02-24T16:37:38.621" v="2313" actId="207"/>
        <pc:sldMkLst>
          <pc:docMk/>
          <pc:sldMk cId="2728673609" sldId="350"/>
        </pc:sldMkLst>
        <pc:spChg chg="mod">
          <ac:chgData name="Hongkai Yu" userId="281bc30c58455874" providerId="LiveId" clId="{2C17445F-FEE7-439A-B22D-E2579913F124}" dt="2022-02-10T22:31:32.263" v="423" actId="20577"/>
          <ac:spMkLst>
            <pc:docMk/>
            <pc:sldMk cId="2728673609" sldId="350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2728673609" sldId="350"/>
            <ac:spMk id="3" creationId="{A3FFFB1A-3A38-4A9F-BFB1-3264C5DCB9FC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728673609" sldId="350"/>
            <ac:spMk id="6" creationId="{8707F1FA-46BC-40EF-8FBA-93AD2041EEB6}"/>
          </ac:spMkLst>
        </pc:spChg>
        <pc:spChg chg="mod">
          <ac:chgData name="Hongkai Yu" userId="281bc30c58455874" providerId="LiveId" clId="{2C17445F-FEE7-439A-B22D-E2579913F124}" dt="2022-02-24T16:37:38.621" v="2313" actId="207"/>
          <ac:spMkLst>
            <pc:docMk/>
            <pc:sldMk cId="2728673609" sldId="350"/>
            <ac:spMk id="7" creationId="{B6FBE348-9BB7-4437-9A3C-F09FB94F692C}"/>
          </ac:spMkLst>
        </pc:spChg>
        <pc:picChg chg="del">
          <ac:chgData name="Hongkai Yu" userId="281bc30c58455874" providerId="LiveId" clId="{2C17445F-FEE7-439A-B22D-E2579913F124}" dt="2022-02-10T22:32:45.304" v="441" actId="478"/>
          <ac:picMkLst>
            <pc:docMk/>
            <pc:sldMk cId="2728673609" sldId="350"/>
            <ac:picMk id="4" creationId="{7E93CAA1-838F-4F8D-B16B-78640926C1D3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728673609" sldId="350"/>
            <ac:picMk id="5" creationId="{5E23EF98-7F76-4FB8-B610-CA5961C080FA}"/>
          </ac:picMkLst>
        </pc:picChg>
      </pc:sldChg>
      <pc:sldChg chg="addSp delSp modSp add mod">
        <pc:chgData name="Hongkai Yu" userId="281bc30c58455874" providerId="LiveId" clId="{2C17445F-FEE7-439A-B22D-E2579913F124}" dt="2022-02-24T16:37:48.603" v="2316" actId="207"/>
        <pc:sldMkLst>
          <pc:docMk/>
          <pc:sldMk cId="3657368802" sldId="351"/>
        </pc:sldMkLst>
        <pc:spChg chg="mod">
          <ac:chgData name="Hongkai Yu" userId="281bc30c58455874" providerId="LiveId" clId="{2C17445F-FEE7-439A-B22D-E2579913F124}" dt="2022-02-10T22:32:40.951" v="439" actId="20577"/>
          <ac:spMkLst>
            <pc:docMk/>
            <pc:sldMk cId="3657368802" sldId="351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3657368802" sldId="351"/>
            <ac:spMk id="3" creationId="{CAEBCB13-5248-42F1-8D6C-1128E76A1B9E}"/>
          </ac:spMkLst>
        </pc:spChg>
        <pc:spChg chg="mod">
          <ac:chgData name="Hongkai Yu" userId="281bc30c58455874" providerId="LiveId" clId="{2C17445F-FEE7-439A-B22D-E2579913F124}" dt="2022-02-24T16:37:48.603" v="2316" actId="207"/>
          <ac:spMkLst>
            <pc:docMk/>
            <pc:sldMk cId="3657368802" sldId="351"/>
            <ac:spMk id="6" creationId="{26FA9B47-809A-4472-9C32-A209454B145B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3657368802" sldId="351"/>
            <ac:spMk id="8" creationId="{7E9D4BA2-3AAC-4D94-AAA4-0DF901B4261B}"/>
          </ac:spMkLst>
        </pc:spChg>
        <pc:picChg chg="del">
          <ac:chgData name="Hongkai Yu" userId="281bc30c58455874" providerId="LiveId" clId="{2C17445F-FEE7-439A-B22D-E2579913F124}" dt="2022-02-10T22:32:43.687" v="440" actId="478"/>
          <ac:picMkLst>
            <pc:docMk/>
            <pc:sldMk cId="3657368802" sldId="351"/>
            <ac:picMk id="4" creationId="{7E93CAA1-838F-4F8D-B16B-78640926C1D3}"/>
          </ac:picMkLst>
        </pc:picChg>
        <pc:picChg chg="add mod ord">
          <ac:chgData name="Hongkai Yu" userId="281bc30c58455874" providerId="LiveId" clId="{2C17445F-FEE7-439A-B22D-E2579913F124}" dt="2022-02-22T20:10:51.630" v="2210"/>
          <ac:picMkLst>
            <pc:docMk/>
            <pc:sldMk cId="3657368802" sldId="351"/>
            <ac:picMk id="5" creationId="{1822F458-4F68-4538-8A8B-654320A28B3C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3657368802" sldId="351"/>
            <ac:picMk id="7" creationId="{3E378A47-1D86-4F64-856D-BADE6B44FD4E}"/>
          </ac:picMkLst>
        </pc:picChg>
      </pc:sldChg>
      <pc:sldChg chg="addSp delSp modSp add mod">
        <pc:chgData name="Hongkai Yu" userId="281bc30c58455874" providerId="LiveId" clId="{2C17445F-FEE7-439A-B22D-E2579913F124}" dt="2022-02-24T16:38:12.975" v="2322" actId="207"/>
        <pc:sldMkLst>
          <pc:docMk/>
          <pc:sldMk cId="1510931996" sldId="352"/>
        </pc:sldMkLst>
        <pc:spChg chg="mod">
          <ac:chgData name="Hongkai Yu" userId="281bc30c58455874" providerId="LiveId" clId="{2C17445F-FEE7-439A-B22D-E2579913F124}" dt="2022-02-10T22:35:29.481" v="516" actId="207"/>
          <ac:spMkLst>
            <pc:docMk/>
            <pc:sldMk cId="1510931996" sldId="352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1510931996" sldId="352"/>
            <ac:spMk id="3" creationId="{EEC3E006-D9F2-4B48-9DC0-9B542D5774CD}"/>
          </ac:spMkLst>
        </pc:spChg>
        <pc:spChg chg="mod">
          <ac:chgData name="Hongkai Yu" userId="281bc30c58455874" providerId="LiveId" clId="{2C17445F-FEE7-439A-B22D-E2579913F124}" dt="2022-02-24T16:38:12.975" v="2322" actId="207"/>
          <ac:spMkLst>
            <pc:docMk/>
            <pc:sldMk cId="1510931996" sldId="352"/>
            <ac:spMk id="7" creationId="{EBD8722A-6E52-421F-BC1D-792F9C0F7589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1510931996" sldId="352"/>
            <ac:picMk id="4" creationId="{81E2ADE3-BD95-4B3A-86C3-76BC35DEB522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1510931996" sldId="352"/>
            <ac:picMk id="6" creationId="{779689A1-BFA7-475A-AE0B-3761105160ED}"/>
          </ac:picMkLst>
        </pc:picChg>
      </pc:sldChg>
      <pc:sldChg chg="addSp delSp modSp add mod addAnim delAnim modAnim">
        <pc:chgData name="Hongkai Yu" userId="281bc30c58455874" providerId="LiveId" clId="{2C17445F-FEE7-439A-B22D-E2579913F124}" dt="2022-02-24T16:38:22.218" v="2325" actId="207"/>
        <pc:sldMkLst>
          <pc:docMk/>
          <pc:sldMk cId="1325176643" sldId="353"/>
        </pc:sldMkLst>
        <pc:spChg chg="mod">
          <ac:chgData name="Hongkai Yu" userId="281bc30c58455874" providerId="LiveId" clId="{2C17445F-FEE7-439A-B22D-E2579913F124}" dt="2022-02-10T22:35:46.455" v="529" actId="20577"/>
          <ac:spMkLst>
            <pc:docMk/>
            <pc:sldMk cId="1325176643" sldId="353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1325176643" sldId="353"/>
            <ac:spMk id="3" creationId="{15C4A809-9389-4291-A322-36D0EB4A8E13}"/>
          </ac:spMkLst>
        </pc:spChg>
        <pc:spChg chg="mod">
          <ac:chgData name="Hongkai Yu" userId="281bc30c58455874" providerId="LiveId" clId="{2C17445F-FEE7-439A-B22D-E2579913F124}" dt="2022-02-24T16:38:22.218" v="2325" actId="207"/>
          <ac:spMkLst>
            <pc:docMk/>
            <pc:sldMk cId="1325176643" sldId="353"/>
            <ac:spMk id="5" creationId="{9E150076-3670-4BE9-A234-A9ED2E253E53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325176643" sldId="353"/>
            <ac:spMk id="16" creationId="{BA250576-EBCE-4122-9F5B-9F9A2D489256}"/>
          </ac:spMkLst>
        </pc:spChg>
        <pc:spChg chg="add del">
          <ac:chgData name="Hongkai Yu" userId="281bc30c58455874" providerId="LiveId" clId="{2C17445F-FEE7-439A-B22D-E2579913F124}" dt="2022-02-11T18:19:42.273" v="975" actId="22"/>
          <ac:spMkLst>
            <pc:docMk/>
            <pc:sldMk cId="1325176643" sldId="353"/>
            <ac:spMk id="18" creationId="{99DFA049-7B54-4AFD-8076-F70A76982C8B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325176643" sldId="353"/>
            <ac:spMk id="19" creationId="{F749DE16-66E8-409A-A9FE-5B560CBD3261}"/>
          </ac:spMkLst>
        </pc:spChg>
        <pc:picChg chg="add del mod">
          <ac:chgData name="Hongkai Yu" userId="281bc30c58455874" providerId="LiveId" clId="{2C17445F-FEE7-439A-B22D-E2579913F124}" dt="2022-02-11T17:30:34.207" v="868" actId="478"/>
          <ac:picMkLst>
            <pc:docMk/>
            <pc:sldMk cId="1325176643" sldId="353"/>
            <ac:picMk id="4" creationId="{59F90D5F-3066-4A5E-94AA-C1B4D4DC4571}"/>
          </ac:picMkLst>
        </pc:picChg>
        <pc:picChg chg="add del mod">
          <ac:chgData name="Hongkai Yu" userId="281bc30c58455874" providerId="LiveId" clId="{2C17445F-FEE7-439A-B22D-E2579913F124}" dt="2022-02-11T17:31:05.883" v="875" actId="21"/>
          <ac:picMkLst>
            <pc:docMk/>
            <pc:sldMk cId="1325176643" sldId="353"/>
            <ac:picMk id="6" creationId="{050C1402-E940-43A4-A006-CFDEA45949BE}"/>
          </ac:picMkLst>
        </pc:picChg>
        <pc:picChg chg="add del mod">
          <ac:chgData name="Hongkai Yu" userId="281bc30c58455874" providerId="LiveId" clId="{2C17445F-FEE7-439A-B22D-E2579913F124}" dt="2022-02-11T18:17:49.807" v="942" actId="478"/>
          <ac:picMkLst>
            <pc:docMk/>
            <pc:sldMk cId="1325176643" sldId="353"/>
            <ac:picMk id="8" creationId="{5D66A41C-6FE4-41B7-BE2C-636880699833}"/>
          </ac:picMkLst>
        </pc:picChg>
        <pc:picChg chg="add del mod">
          <ac:chgData name="Hongkai Yu" userId="281bc30c58455874" providerId="LiveId" clId="{2C17445F-FEE7-439A-B22D-E2579913F124}" dt="2022-02-11T18:18:29.135" v="950" actId="478"/>
          <ac:picMkLst>
            <pc:docMk/>
            <pc:sldMk cId="1325176643" sldId="353"/>
            <ac:picMk id="10" creationId="{128BBA02-E41F-46D9-980D-2552B5AA92F2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1325176643" sldId="353"/>
            <ac:picMk id="12" creationId="{C3E02194-363A-494E-B3A5-5E7F100FE9CC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1325176643" sldId="353"/>
            <ac:picMk id="14" creationId="{A32D6C14-0D04-412D-80EA-5A8FBB805E20}"/>
          </ac:picMkLst>
        </pc:picChg>
      </pc:sldChg>
      <pc:sldChg chg="addSp delSp modSp add mod">
        <pc:chgData name="Hongkai Yu" userId="281bc30c58455874" providerId="LiveId" clId="{2C17445F-FEE7-439A-B22D-E2579913F124}" dt="2022-02-24T16:41:50.296" v="2341" actId="14100"/>
        <pc:sldMkLst>
          <pc:docMk/>
          <pc:sldMk cId="1103674644" sldId="354"/>
        </pc:sldMkLst>
        <pc:spChg chg="mod">
          <ac:chgData name="Hongkai Yu" userId="281bc30c58455874" providerId="LiveId" clId="{2C17445F-FEE7-439A-B22D-E2579913F124}" dt="2022-02-10T22:41:08.728" v="561" actId="27636"/>
          <ac:spMkLst>
            <pc:docMk/>
            <pc:sldMk cId="1103674644" sldId="354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1103674644" sldId="354"/>
            <ac:spMk id="3" creationId="{8E2C665C-D2AD-4CC6-BC4C-BC468AE3DBCD}"/>
          </ac:spMkLst>
        </pc:spChg>
        <pc:spChg chg="mod">
          <ac:chgData name="Hongkai Yu" userId="281bc30c58455874" providerId="LiveId" clId="{2C17445F-FEE7-439A-B22D-E2579913F124}" dt="2022-02-24T16:37:41.923" v="2314" actId="207"/>
          <ac:spMkLst>
            <pc:docMk/>
            <pc:sldMk cId="1103674644" sldId="354"/>
            <ac:spMk id="9" creationId="{65F0809B-3223-462C-9370-E2F881737CFF}"/>
          </ac:spMkLst>
        </pc:spChg>
        <pc:picChg chg="add del mod">
          <ac:chgData name="Hongkai Yu" userId="281bc30c58455874" providerId="LiveId" clId="{2C17445F-FEE7-439A-B22D-E2579913F124}" dt="2022-02-24T16:23:18.262" v="2251" actId="478"/>
          <ac:picMkLst>
            <pc:docMk/>
            <pc:sldMk cId="1103674644" sldId="354"/>
            <ac:picMk id="4" creationId="{BCA17D68-785F-4B35-B9ED-4419096F2F71}"/>
          </ac:picMkLst>
        </pc:picChg>
        <pc:picChg chg="del">
          <ac:chgData name="Hongkai Yu" userId="281bc30c58455874" providerId="LiveId" clId="{2C17445F-FEE7-439A-B22D-E2579913F124}" dt="2022-02-10T22:40:57.119" v="543" actId="478"/>
          <ac:picMkLst>
            <pc:docMk/>
            <pc:sldMk cId="1103674644" sldId="354"/>
            <ac:picMk id="5" creationId="{5E23EF98-7F76-4FB8-B610-CA5961C080FA}"/>
          </ac:picMkLst>
        </pc:picChg>
        <pc:picChg chg="add mod">
          <ac:chgData name="Hongkai Yu" userId="281bc30c58455874" providerId="LiveId" clId="{2C17445F-FEE7-439A-B22D-E2579913F124}" dt="2022-02-24T16:31:10.253" v="2280" actId="14100"/>
          <ac:picMkLst>
            <pc:docMk/>
            <pc:sldMk cId="1103674644" sldId="354"/>
            <ac:picMk id="6" creationId="{6ABB70CE-9E96-4959-9C47-8B006BBB8F43}"/>
          </ac:picMkLst>
        </pc:picChg>
        <pc:picChg chg="add del mod">
          <ac:chgData name="Hongkai Yu" userId="281bc30c58455874" providerId="LiveId" clId="{2C17445F-FEE7-439A-B22D-E2579913F124}" dt="2022-02-24T16:41:36.006" v="2333" actId="478"/>
          <ac:picMkLst>
            <pc:docMk/>
            <pc:sldMk cId="1103674644" sldId="354"/>
            <ac:picMk id="7" creationId="{D66C9934-DF0E-4BF8-8FB7-88384F5B2248}"/>
          </ac:picMkLst>
        </pc:picChg>
        <pc:picChg chg="add mod">
          <ac:chgData name="Hongkai Yu" userId="281bc30c58455874" providerId="LiveId" clId="{2C17445F-FEE7-439A-B22D-E2579913F124}" dt="2022-02-24T16:41:50.296" v="2341" actId="14100"/>
          <ac:picMkLst>
            <pc:docMk/>
            <pc:sldMk cId="1103674644" sldId="354"/>
            <ac:picMk id="11" creationId="{DE9296CA-065E-4486-A973-3CCB8A47F319}"/>
          </ac:picMkLst>
        </pc:picChg>
      </pc:sldChg>
      <pc:sldChg chg="addSp delSp modSp add mod">
        <pc:chgData name="Hongkai Yu" userId="281bc30c58455874" providerId="LiveId" clId="{2C17445F-FEE7-439A-B22D-E2579913F124}" dt="2022-02-24T16:37:52.469" v="2317" actId="207"/>
        <pc:sldMkLst>
          <pc:docMk/>
          <pc:sldMk cId="2361830393" sldId="355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2361830393" sldId="355"/>
            <ac:spMk id="3" creationId="{827A57D7-0A11-40E4-B881-00549F99411D}"/>
          </ac:spMkLst>
        </pc:spChg>
        <pc:spChg chg="mod">
          <ac:chgData name="Hongkai Yu" userId="281bc30c58455874" providerId="LiveId" clId="{2C17445F-FEE7-439A-B22D-E2579913F124}" dt="2022-02-24T16:37:52.469" v="2317" actId="207"/>
          <ac:spMkLst>
            <pc:docMk/>
            <pc:sldMk cId="2361830393" sldId="355"/>
            <ac:spMk id="6" creationId="{41D75D0E-4BEC-4E4E-B28F-31BE811B4202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361830393" sldId="355"/>
            <ac:picMk id="4" creationId="{1B5DB99A-C304-4E87-9ECD-5D12D461E2C6}"/>
          </ac:picMkLst>
        </pc:picChg>
        <pc:picChg chg="del">
          <ac:chgData name="Hongkai Yu" userId="281bc30c58455874" providerId="LiveId" clId="{2C17445F-FEE7-439A-B22D-E2579913F124}" dt="2022-02-10T22:44:35.343" v="596" actId="478"/>
          <ac:picMkLst>
            <pc:docMk/>
            <pc:sldMk cId="2361830393" sldId="355"/>
            <ac:picMk id="5" creationId="{1822F458-4F68-4538-8A8B-654320A28B3C}"/>
          </ac:picMkLst>
        </pc:picChg>
        <pc:picChg chg="del">
          <ac:chgData name="Hongkai Yu" userId="281bc30c58455874" providerId="LiveId" clId="{2C17445F-FEE7-439A-B22D-E2579913F124}" dt="2022-02-10T22:44:36.071" v="597" actId="478"/>
          <ac:picMkLst>
            <pc:docMk/>
            <pc:sldMk cId="2361830393" sldId="355"/>
            <ac:picMk id="7" creationId="{3E378A47-1D86-4F64-856D-BADE6B44FD4E}"/>
          </ac:picMkLst>
        </pc:picChg>
      </pc:sldChg>
      <pc:sldChg chg="addSp delSp modSp add mod">
        <pc:chgData name="Hongkai Yu" userId="281bc30c58455874" providerId="LiveId" clId="{2C17445F-FEE7-439A-B22D-E2579913F124}" dt="2022-02-24T16:38:01.550" v="2319" actId="207"/>
        <pc:sldMkLst>
          <pc:docMk/>
          <pc:sldMk cId="740345831" sldId="356"/>
        </pc:sldMkLst>
        <pc:spChg chg="mod">
          <ac:chgData name="Hongkai Yu" userId="281bc30c58455874" providerId="LiveId" clId="{2C17445F-FEE7-439A-B22D-E2579913F124}" dt="2022-02-11T21:41:01.115" v="1902"/>
          <ac:spMkLst>
            <pc:docMk/>
            <pc:sldMk cId="740345831" sldId="356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740345831" sldId="356"/>
            <ac:spMk id="3" creationId="{4E97050F-6A6F-4917-88EF-E6F171CF36F1}"/>
          </ac:spMkLst>
        </pc:spChg>
        <pc:spChg chg="add del mod">
          <ac:chgData name="Hongkai Yu" userId="281bc30c58455874" providerId="LiveId" clId="{2C17445F-FEE7-439A-B22D-E2579913F124}" dt="2022-02-11T21:13:25.743" v="1868" actId="478"/>
          <ac:spMkLst>
            <pc:docMk/>
            <pc:sldMk cId="740345831" sldId="356"/>
            <ac:spMk id="5" creationId="{7DEA60EA-37A1-465E-B5EE-A6ED044E781D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740345831" sldId="356"/>
            <ac:spMk id="6" creationId="{F894C698-602A-4165-863D-41DB72782E79}"/>
          </ac:spMkLst>
        </pc:spChg>
        <pc:spChg chg="mod">
          <ac:chgData name="Hongkai Yu" userId="281bc30c58455874" providerId="LiveId" clId="{2C17445F-FEE7-439A-B22D-E2579913F124}" dt="2022-02-24T16:38:01.550" v="2319" actId="207"/>
          <ac:spMkLst>
            <pc:docMk/>
            <pc:sldMk cId="740345831" sldId="356"/>
            <ac:spMk id="7" creationId="{08F5D7E6-2873-4B17-8804-E0DFCE06453D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740345831" sldId="356"/>
            <ac:picMk id="4" creationId="{0CC21D9B-3AAD-428F-A258-3C3253932CCB}"/>
          </ac:picMkLst>
        </pc:picChg>
        <pc:picChg chg="del">
          <ac:chgData name="Hongkai Yu" userId="281bc30c58455874" providerId="LiveId" clId="{2C17445F-FEE7-439A-B22D-E2579913F124}" dt="2022-02-10T22:49:12.479" v="702" actId="478"/>
          <ac:picMkLst>
            <pc:docMk/>
            <pc:sldMk cId="740345831" sldId="356"/>
            <ac:picMk id="4" creationId="{1B5DB99A-C304-4E87-9ECD-5D12D461E2C6}"/>
          </ac:picMkLst>
        </pc:picChg>
      </pc:sldChg>
      <pc:sldChg chg="addSp delSp modSp add mod">
        <pc:chgData name="Hongkai Yu" userId="281bc30c58455874" providerId="LiveId" clId="{2C17445F-FEE7-439A-B22D-E2579913F124}" dt="2022-02-24T16:38:15.953" v="2323" actId="207"/>
        <pc:sldMkLst>
          <pc:docMk/>
          <pc:sldMk cId="2118305808" sldId="357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2118305808" sldId="357"/>
            <ac:spMk id="3" creationId="{3F183DF0-836E-495E-BD06-CE7DB619EC1B}"/>
          </ac:spMkLst>
        </pc:spChg>
        <pc:spChg chg="mod">
          <ac:chgData name="Hongkai Yu" userId="281bc30c58455874" providerId="LiveId" clId="{2C17445F-FEE7-439A-B22D-E2579913F124}" dt="2022-02-24T16:38:15.953" v="2323" actId="207"/>
          <ac:spMkLst>
            <pc:docMk/>
            <pc:sldMk cId="2118305808" sldId="357"/>
            <ac:spMk id="6" creationId="{41226884-88BE-4380-B70F-06F7D472B95F}"/>
          </ac:spMkLst>
        </pc:spChg>
        <pc:picChg chg="del">
          <ac:chgData name="Hongkai Yu" userId="281bc30c58455874" providerId="LiveId" clId="{2C17445F-FEE7-439A-B22D-E2579913F124}" dt="2022-02-11T17:11:22.119" v="809" actId="478"/>
          <ac:picMkLst>
            <pc:docMk/>
            <pc:sldMk cId="2118305808" sldId="357"/>
            <ac:picMk id="4" creationId="{81E2ADE3-BD95-4B3A-86C3-76BC35DEB522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118305808" sldId="357"/>
            <ac:picMk id="5" creationId="{9834EB9E-97E2-4E29-87A6-B0AD74DB60D0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118305808" sldId="357"/>
            <ac:picMk id="7" creationId="{83D2E1AD-73A4-418F-9F6B-A78BC6F2039F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118305808" sldId="357"/>
            <ac:picMk id="9" creationId="{AAB10E15-49CC-42CE-82D1-A8B967382083}"/>
          </ac:picMkLst>
        </pc:picChg>
      </pc:sldChg>
      <pc:sldChg chg="addSp delSp modSp add del mod">
        <pc:chgData name="Hongkai Yu" userId="281bc30c58455874" providerId="LiveId" clId="{2C17445F-FEE7-439A-B22D-E2579913F124}" dt="2022-02-24T16:38:08.154" v="2321" actId="207"/>
        <pc:sldMkLst>
          <pc:docMk/>
          <pc:sldMk cId="2856258452" sldId="358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2856258452" sldId="358"/>
            <ac:spMk id="3" creationId="{319727A7-F6A0-4E61-9D72-4171A6128336}"/>
          </ac:spMkLst>
        </pc:spChg>
        <pc:spChg chg="del">
          <ac:chgData name="Hongkai Yu" userId="281bc30c58455874" providerId="LiveId" clId="{2C17445F-FEE7-439A-B22D-E2579913F124}" dt="2022-02-11T17:12:38.231" v="824" actId="478"/>
          <ac:spMkLst>
            <pc:docMk/>
            <pc:sldMk cId="2856258452" sldId="358"/>
            <ac:spMk id="5" creationId="{7DEA60EA-37A1-465E-B5EE-A6ED044E781D}"/>
          </ac:spMkLst>
        </pc:spChg>
        <pc:spChg chg="mod">
          <ac:chgData name="Hongkai Yu" userId="281bc30c58455874" providerId="LiveId" clId="{2C17445F-FEE7-439A-B22D-E2579913F124}" dt="2022-02-24T16:38:08.154" v="2321" actId="207"/>
          <ac:spMkLst>
            <pc:docMk/>
            <pc:sldMk cId="2856258452" sldId="358"/>
            <ac:spMk id="6" creationId="{779A6FE5-553E-4E21-98C4-436702E49804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856258452" sldId="358"/>
            <ac:picMk id="4" creationId="{2D458D23-CFEB-4850-A710-85519E509E54}"/>
          </ac:picMkLst>
        </pc:picChg>
      </pc:sldChg>
      <pc:sldChg chg="addSp delSp modSp add mod modAnim">
        <pc:chgData name="Hongkai Yu" userId="281bc30c58455874" providerId="LiveId" clId="{2C17445F-FEE7-439A-B22D-E2579913F124}" dt="2022-02-24T16:38:19.317" v="2324" actId="207"/>
        <pc:sldMkLst>
          <pc:docMk/>
          <pc:sldMk cId="562040804" sldId="359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562040804" sldId="359"/>
            <ac:spMk id="3" creationId="{3A31415F-7601-4FA6-8E14-BBA841DCD848}"/>
          </ac:spMkLst>
        </pc:spChg>
        <pc:spChg chg="mod">
          <ac:chgData name="Hongkai Yu" userId="281bc30c58455874" providerId="LiveId" clId="{2C17445F-FEE7-439A-B22D-E2579913F124}" dt="2022-02-24T16:38:19.317" v="2324" actId="207"/>
          <ac:spMkLst>
            <pc:docMk/>
            <pc:sldMk cId="562040804" sldId="359"/>
            <ac:spMk id="7" creationId="{76970920-A74A-4B36-96EB-4CED860632ED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562040804" sldId="359"/>
            <ac:picMk id="4" creationId="{B4C557F1-BCD0-4FCF-9060-E658FC6AD2E3}"/>
          </ac:picMkLst>
        </pc:picChg>
        <pc:picChg chg="del">
          <ac:chgData name="Hongkai Yu" userId="281bc30c58455874" providerId="LiveId" clId="{2C17445F-FEE7-439A-B22D-E2579913F124}" dt="2022-02-11T17:31:01.807" v="872" actId="478"/>
          <ac:picMkLst>
            <pc:docMk/>
            <pc:sldMk cId="562040804" sldId="359"/>
            <ac:picMk id="5" creationId="{9834EB9E-97E2-4E29-87A6-B0AD74DB60D0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562040804" sldId="359"/>
            <ac:picMk id="6" creationId="{EEA2FD8A-CC64-4837-B8C0-6A1CE90FBA61}"/>
          </ac:picMkLst>
        </pc:picChg>
        <pc:picChg chg="del">
          <ac:chgData name="Hongkai Yu" userId="281bc30c58455874" providerId="LiveId" clId="{2C17445F-FEE7-439A-B22D-E2579913F124}" dt="2022-02-11T17:31:02.343" v="873" actId="478"/>
          <ac:picMkLst>
            <pc:docMk/>
            <pc:sldMk cId="562040804" sldId="359"/>
            <ac:picMk id="7" creationId="{83D2E1AD-73A4-418F-9F6B-A78BC6F2039F}"/>
          </ac:picMkLst>
        </pc:picChg>
        <pc:picChg chg="del">
          <ac:chgData name="Hongkai Yu" userId="281bc30c58455874" providerId="LiveId" clId="{2C17445F-FEE7-439A-B22D-E2579913F124}" dt="2022-02-11T17:31:03.079" v="874" actId="478"/>
          <ac:picMkLst>
            <pc:docMk/>
            <pc:sldMk cId="562040804" sldId="359"/>
            <ac:picMk id="9" creationId="{AAB10E15-49CC-42CE-82D1-A8B967382083}"/>
          </ac:picMkLst>
        </pc:picChg>
      </pc:sldChg>
      <pc:sldChg chg="addSp delSp modSp add mod delAnim">
        <pc:chgData name="Hongkai Yu" userId="281bc30c58455874" providerId="LiveId" clId="{2C17445F-FEE7-439A-B22D-E2579913F124}" dt="2022-02-24T16:38:35.331" v="2328" actId="207"/>
        <pc:sldMkLst>
          <pc:docMk/>
          <pc:sldMk cId="1439251894" sldId="360"/>
        </pc:sldMkLst>
        <pc:spChg chg="mod">
          <ac:chgData name="Hongkai Yu" userId="281bc30c58455874" providerId="LiveId" clId="{2C17445F-FEE7-439A-B22D-E2579913F124}" dt="2022-02-11T18:25:15.375" v="1138" actId="20577"/>
          <ac:spMkLst>
            <pc:docMk/>
            <pc:sldMk cId="1439251894" sldId="360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1439251894" sldId="360"/>
            <ac:spMk id="3" creationId="{180F0683-CFFD-4DA0-8D51-36E88E83AFD1}"/>
          </ac:spMkLst>
        </pc:spChg>
        <pc:spChg chg="mod">
          <ac:chgData name="Hongkai Yu" userId="281bc30c58455874" providerId="LiveId" clId="{2C17445F-FEE7-439A-B22D-E2579913F124}" dt="2022-02-24T16:38:35.331" v="2328" actId="207"/>
          <ac:spMkLst>
            <pc:docMk/>
            <pc:sldMk cId="1439251894" sldId="360"/>
            <ac:spMk id="5" creationId="{8A3DC7E3-204D-4E91-A2A1-5D217E6787D4}"/>
          </ac:spMkLst>
        </pc:spChg>
        <pc:picChg chg="add del mod">
          <ac:chgData name="Hongkai Yu" userId="281bc30c58455874" providerId="LiveId" clId="{2C17445F-FEE7-439A-B22D-E2579913F124}" dt="2022-02-11T18:21:47.351" v="1073" actId="478"/>
          <ac:picMkLst>
            <pc:docMk/>
            <pc:sldMk cId="1439251894" sldId="360"/>
            <ac:picMk id="4" creationId="{9B5B10A6-35B5-494E-8A8D-969040EF87A2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1439251894" sldId="360"/>
            <ac:picMk id="6" creationId="{A673D9B8-A2E2-4995-82EB-85F811AA79B8}"/>
          </ac:picMkLst>
        </pc:picChg>
        <pc:picChg chg="del">
          <ac:chgData name="Hongkai Yu" userId="281bc30c58455874" providerId="LiveId" clId="{2C17445F-FEE7-439A-B22D-E2579913F124}" dt="2022-02-11T17:43:16.743" v="930" actId="478"/>
          <ac:picMkLst>
            <pc:docMk/>
            <pc:sldMk cId="1439251894" sldId="360"/>
            <ac:picMk id="8" creationId="{5D66A41C-6FE4-41B7-BE2C-636880699833}"/>
          </ac:picMkLst>
        </pc:picChg>
        <pc:picChg chg="del">
          <ac:chgData name="Hongkai Yu" userId="281bc30c58455874" providerId="LiveId" clId="{2C17445F-FEE7-439A-B22D-E2579913F124}" dt="2022-02-11T17:43:16.304" v="929" actId="478"/>
          <ac:picMkLst>
            <pc:docMk/>
            <pc:sldMk cId="1439251894" sldId="360"/>
            <ac:picMk id="10" creationId="{128BBA02-E41F-46D9-980D-2552B5AA92F2}"/>
          </ac:picMkLst>
        </pc:picChg>
      </pc:sldChg>
      <pc:sldChg chg="addSp delSp modSp add mod">
        <pc:chgData name="Hongkai Yu" userId="281bc30c58455874" providerId="LiveId" clId="{2C17445F-FEE7-439A-B22D-E2579913F124}" dt="2022-02-24T16:38:45.362" v="2331" actId="207"/>
        <pc:sldMkLst>
          <pc:docMk/>
          <pc:sldMk cId="2415577220" sldId="361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2415577220" sldId="361"/>
            <ac:spMk id="3" creationId="{017E166B-994B-46C1-A6E8-CC9090FE0CA8}"/>
          </ac:spMkLst>
        </pc:spChg>
        <pc:spChg chg="mod">
          <ac:chgData name="Hongkai Yu" userId="281bc30c58455874" providerId="LiveId" clId="{2C17445F-FEE7-439A-B22D-E2579913F124}" dt="2022-02-24T16:38:45.362" v="2331" actId="207"/>
          <ac:spMkLst>
            <pc:docMk/>
            <pc:sldMk cId="2415577220" sldId="361"/>
            <ac:spMk id="6" creationId="{4CDFEE64-2368-4BFB-AEF6-E27A5BDA9771}"/>
          </ac:spMkLst>
        </pc:spChg>
        <pc:picChg chg="del">
          <ac:chgData name="Hongkai Yu" userId="281bc30c58455874" providerId="LiveId" clId="{2C17445F-FEE7-439A-B22D-E2579913F124}" dt="2022-02-11T17:45:21.823" v="941" actId="478"/>
          <ac:picMkLst>
            <pc:docMk/>
            <pc:sldMk cId="2415577220" sldId="361"/>
            <ac:picMk id="4" creationId="{9B5B10A6-35B5-494E-8A8D-969040EF87A2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415577220" sldId="361"/>
            <ac:picMk id="5" creationId="{7207D501-DE6C-44D0-8B9A-D015C0EE60A7}"/>
          </ac:picMkLst>
        </pc:picChg>
      </pc:sldChg>
      <pc:sldChg chg="addSp delSp modSp add mod">
        <pc:chgData name="Hongkai Yu" userId="281bc30c58455874" providerId="LiveId" clId="{2C17445F-FEE7-439A-B22D-E2579913F124}" dt="2022-02-24T16:38:25.959" v="2326" actId="207"/>
        <pc:sldMkLst>
          <pc:docMk/>
          <pc:sldMk cId="3845964079" sldId="362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3845964079" sldId="362"/>
            <ac:spMk id="3" creationId="{D665F271-5114-4731-99CE-328F0492B18A}"/>
          </ac:spMkLst>
        </pc:spChg>
        <pc:spChg chg="mod">
          <ac:chgData name="Hongkai Yu" userId="281bc30c58455874" providerId="LiveId" clId="{2C17445F-FEE7-439A-B22D-E2579913F124}" dt="2022-02-24T16:38:25.959" v="2326" actId="207"/>
          <ac:spMkLst>
            <pc:docMk/>
            <pc:sldMk cId="3845964079" sldId="362"/>
            <ac:spMk id="6" creationId="{C1121AC0-4F0F-4ECA-9F4D-1CB8BD330485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3845964079" sldId="362"/>
            <ac:picMk id="4" creationId="{EBF3E8E6-AEE6-4B83-B328-13D3D741F988}"/>
          </ac:picMkLst>
        </pc:picChg>
        <pc:picChg chg="mod">
          <ac:chgData name="Hongkai Yu" userId="281bc30c58455874" providerId="LiveId" clId="{2C17445F-FEE7-439A-B22D-E2579913F124}" dt="2022-02-22T20:10:51.630" v="2210"/>
          <ac:picMkLst>
            <pc:docMk/>
            <pc:sldMk cId="3845964079" sldId="362"/>
            <ac:picMk id="10" creationId="{128BBA02-E41F-46D9-980D-2552B5AA92F2}"/>
          </ac:picMkLst>
        </pc:picChg>
        <pc:picChg chg="del">
          <ac:chgData name="Hongkai Yu" userId="281bc30c58455874" providerId="LiveId" clId="{2C17445F-FEE7-439A-B22D-E2579913F124}" dt="2022-02-11T18:18:34.415" v="951" actId="478"/>
          <ac:picMkLst>
            <pc:docMk/>
            <pc:sldMk cId="3845964079" sldId="362"/>
            <ac:picMk id="12" creationId="{C3E02194-363A-494E-B3A5-5E7F100FE9CC}"/>
          </ac:picMkLst>
        </pc:picChg>
      </pc:sldChg>
      <pc:sldChg chg="addSp delSp modSp add mod">
        <pc:chgData name="Hongkai Yu" userId="281bc30c58455874" providerId="LiveId" clId="{2C17445F-FEE7-439A-B22D-E2579913F124}" dt="2022-02-24T16:38:39.128" v="2329" actId="207"/>
        <pc:sldMkLst>
          <pc:docMk/>
          <pc:sldMk cId="4180111600" sldId="363"/>
        </pc:sldMkLst>
        <pc:spChg chg="mod">
          <ac:chgData name="Hongkai Yu" userId="281bc30c58455874" providerId="LiveId" clId="{2C17445F-FEE7-439A-B22D-E2579913F124}" dt="2022-02-22T20:10:51.630" v="2210"/>
          <ac:spMkLst>
            <pc:docMk/>
            <pc:sldMk cId="4180111600" sldId="363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4180111600" sldId="363"/>
            <ac:spMk id="3" creationId="{AB030EA7-3C36-4483-ABEA-FFE2E6D25ED9}"/>
          </ac:spMkLst>
        </pc:spChg>
        <pc:spChg chg="mod">
          <ac:chgData name="Hongkai Yu" userId="281bc30c58455874" providerId="LiveId" clId="{2C17445F-FEE7-439A-B22D-E2579913F124}" dt="2022-02-24T16:38:39.128" v="2329" actId="207"/>
          <ac:spMkLst>
            <pc:docMk/>
            <pc:sldMk cId="4180111600" sldId="363"/>
            <ac:spMk id="6" creationId="{828ADEF0-E296-45CC-9B5D-7B82369A482D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4180111600" sldId="363"/>
            <ac:picMk id="4" creationId="{E0B2104B-CB84-4F4F-8C42-25DD983930A5}"/>
          </ac:picMkLst>
        </pc:picChg>
        <pc:picChg chg="del">
          <ac:chgData name="Hongkai Yu" userId="281bc30c58455874" providerId="LiveId" clId="{2C17445F-FEE7-439A-B22D-E2579913F124}" dt="2022-02-11T18:26:15.623" v="1185" actId="478"/>
          <ac:picMkLst>
            <pc:docMk/>
            <pc:sldMk cId="4180111600" sldId="363"/>
            <ac:picMk id="6" creationId="{A673D9B8-A2E2-4995-82EB-85F811AA79B8}"/>
          </ac:picMkLst>
        </pc:picChg>
      </pc:sldChg>
      <pc:sldChg chg="addSp delSp modSp add mod">
        <pc:chgData name="Hongkai Yu" userId="281bc30c58455874" providerId="LiveId" clId="{2C17445F-FEE7-439A-B22D-E2579913F124}" dt="2022-02-24T16:38:42.405" v="2330" actId="207"/>
        <pc:sldMkLst>
          <pc:docMk/>
          <pc:sldMk cId="484124098" sldId="364"/>
        </pc:sldMkLst>
        <pc:spChg chg="mod">
          <ac:chgData name="Hongkai Yu" userId="281bc30c58455874" providerId="LiveId" clId="{2C17445F-FEE7-439A-B22D-E2579913F124}" dt="2022-02-11T18:29:17.272" v="1195" actId="20577"/>
          <ac:spMkLst>
            <pc:docMk/>
            <pc:sldMk cId="484124098" sldId="364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484124098" sldId="364"/>
            <ac:spMk id="3" creationId="{14CF11D2-4F1A-4D3C-ABD2-83CE7219E92B}"/>
          </ac:spMkLst>
        </pc:spChg>
        <pc:spChg chg="mod">
          <ac:chgData name="Hongkai Yu" userId="281bc30c58455874" providerId="LiveId" clId="{2C17445F-FEE7-439A-B22D-E2579913F124}" dt="2022-02-24T16:38:42.405" v="2330" actId="207"/>
          <ac:spMkLst>
            <pc:docMk/>
            <pc:sldMk cId="484124098" sldId="364"/>
            <ac:spMk id="6" creationId="{33A6AF34-05FA-435C-B21B-69907FD9D6B7}"/>
          </ac:spMkLst>
        </pc:spChg>
        <pc:picChg chg="del">
          <ac:chgData name="Hongkai Yu" userId="281bc30c58455874" providerId="LiveId" clId="{2C17445F-FEE7-439A-B22D-E2579913F124}" dt="2022-02-11T18:29:13.688" v="1194" actId="478"/>
          <ac:picMkLst>
            <pc:docMk/>
            <pc:sldMk cId="484124098" sldId="364"/>
            <ac:picMk id="4" creationId="{E0B2104B-CB84-4F4F-8C42-25DD983930A5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484124098" sldId="364"/>
            <ac:picMk id="5" creationId="{B7C072E6-0924-4FD5-BF0D-86D690FFE58E}"/>
          </ac:picMkLst>
        </pc:picChg>
      </pc:sldChg>
      <pc:sldChg chg="addSp delSp modSp add mod delAnim">
        <pc:chgData name="Hongkai Yu" userId="281bc30c58455874" providerId="LiveId" clId="{2C17445F-FEE7-439A-B22D-E2579913F124}" dt="2022-02-24T16:38:30.757" v="2327" actId="207"/>
        <pc:sldMkLst>
          <pc:docMk/>
          <pc:sldMk cId="3030456926" sldId="365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3030456926" sldId="365"/>
            <ac:spMk id="3" creationId="{C880FBBB-6C9A-4B9F-9410-8F4B0F69FBE8}"/>
          </ac:spMkLst>
        </pc:spChg>
        <pc:spChg chg="mod">
          <ac:chgData name="Hongkai Yu" userId="281bc30c58455874" providerId="LiveId" clId="{2C17445F-FEE7-439A-B22D-E2579913F124}" dt="2022-02-24T16:38:30.757" v="2327" actId="207"/>
          <ac:spMkLst>
            <pc:docMk/>
            <pc:sldMk cId="3030456926" sldId="365"/>
            <ac:spMk id="6" creationId="{5851F41A-6870-4D49-BB91-F91477F53DEC}"/>
          </ac:spMkLst>
        </pc:spChg>
        <pc:picChg chg="del">
          <ac:chgData name="Hongkai Yu" userId="281bc30c58455874" providerId="LiveId" clId="{2C17445F-FEE7-439A-B22D-E2579913F124}" dt="2022-02-11T18:33:03.535" v="1205" actId="478"/>
          <ac:picMkLst>
            <pc:docMk/>
            <pc:sldMk cId="3030456926" sldId="365"/>
            <ac:picMk id="4" creationId="{EBF3E8E6-AEE6-4B83-B328-13D3D741F988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3030456926" sldId="365"/>
            <ac:picMk id="5" creationId="{5DAED440-512C-4842-A383-BCD4773B63F5}"/>
          </ac:picMkLst>
        </pc:picChg>
        <pc:picChg chg="del">
          <ac:chgData name="Hongkai Yu" userId="281bc30c58455874" providerId="LiveId" clId="{2C17445F-FEE7-439A-B22D-E2579913F124}" dt="2022-02-11T18:33:04.200" v="1206" actId="478"/>
          <ac:picMkLst>
            <pc:docMk/>
            <pc:sldMk cId="3030456926" sldId="365"/>
            <ac:picMk id="10" creationId="{128BBA02-E41F-46D9-980D-2552B5AA92F2}"/>
          </ac:picMkLst>
        </pc:picChg>
      </pc:sldChg>
      <pc:sldChg chg="addSp delSp modSp add mod">
        <pc:chgData name="Hongkai Yu" userId="281bc30c58455874" providerId="LiveId" clId="{2C17445F-FEE7-439A-B22D-E2579913F124}" dt="2022-02-24T16:36:58.993" v="2302" actId="207"/>
        <pc:sldMkLst>
          <pc:docMk/>
          <pc:sldMk cId="4262518344" sldId="366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4262518344" sldId="366"/>
            <ac:spMk id="3" creationId="{F8E85583-83E7-4765-8C4A-519D725C91C3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4262518344" sldId="366"/>
            <ac:spMk id="5" creationId="{7CC11350-56BD-430C-A72F-749E5A396E10}"/>
          </ac:spMkLst>
        </pc:spChg>
        <pc:spChg chg="mod">
          <ac:chgData name="Hongkai Yu" userId="281bc30c58455874" providerId="LiveId" clId="{2C17445F-FEE7-439A-B22D-E2579913F124}" dt="2022-02-24T16:36:58.993" v="2302" actId="207"/>
          <ac:spMkLst>
            <pc:docMk/>
            <pc:sldMk cId="4262518344" sldId="366"/>
            <ac:spMk id="7" creationId="{5561AF93-FBFB-4A62-BA1D-60B543D6015D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4262518344" sldId="366"/>
            <ac:picMk id="4" creationId="{8EC69856-26AF-4E80-A49D-3A3E7E176DAC}"/>
          </ac:picMkLst>
        </pc:picChg>
        <pc:picChg chg="del">
          <ac:chgData name="Hongkai Yu" userId="281bc30c58455874" providerId="LiveId" clId="{2C17445F-FEE7-439A-B22D-E2579913F124}" dt="2022-02-11T18:42:23.870" v="1222" actId="478"/>
          <ac:picMkLst>
            <pc:docMk/>
            <pc:sldMk cId="4262518344" sldId="366"/>
            <ac:picMk id="3074" creationId="{00000000-0000-0000-0000-000000000000}"/>
          </ac:picMkLst>
        </pc:picChg>
      </pc:sldChg>
      <pc:sldChg chg="addSp delSp modSp add mod modAnim">
        <pc:chgData name="Hongkai Yu" userId="281bc30c58455874" providerId="LiveId" clId="{2C17445F-FEE7-439A-B22D-E2579913F124}" dt="2022-02-24T16:37:09.738" v="2305" actId="207"/>
        <pc:sldMkLst>
          <pc:docMk/>
          <pc:sldMk cId="1072821566" sldId="367"/>
        </pc:sldMkLst>
        <pc:spChg chg="mod">
          <ac:chgData name="Hongkai Yu" userId="281bc30c58455874" providerId="LiveId" clId="{2C17445F-FEE7-439A-B22D-E2579913F124}" dt="2022-02-11T18:43:14.535" v="1271" actId="20577"/>
          <ac:spMkLst>
            <pc:docMk/>
            <pc:sldMk cId="1072821566" sldId="367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1072821566" sldId="367"/>
            <ac:spMk id="3" creationId="{A1EBF3C1-99C6-44F8-A97B-4D8C0036873C}"/>
          </ac:spMkLst>
        </pc:spChg>
        <pc:spChg chg="add mod">
          <ac:chgData name="Hongkai Yu" userId="281bc30c58455874" providerId="LiveId" clId="{2C17445F-FEE7-439A-B22D-E2579913F124}" dt="2022-02-24T15:37:04.966" v="2249" actId="1036"/>
          <ac:spMkLst>
            <pc:docMk/>
            <pc:sldMk cId="1072821566" sldId="367"/>
            <ac:spMk id="7" creationId="{AEC87A40-39B9-411B-A37B-05968F25CC31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072821566" sldId="367"/>
            <ac:spMk id="8" creationId="{33549D37-BE62-41BA-AA60-9D02B64CBBC6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072821566" sldId="367"/>
            <ac:spMk id="9" creationId="{C05576FE-C02B-4C02-9E4B-1EB1BB3ABD06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1072821566" sldId="367"/>
            <ac:spMk id="10" creationId="{E1CFA80B-CB67-4372-81DE-8D66559B0DCF}"/>
          </ac:spMkLst>
        </pc:spChg>
        <pc:spChg chg="mod">
          <ac:chgData name="Hongkai Yu" userId="281bc30c58455874" providerId="LiveId" clId="{2C17445F-FEE7-439A-B22D-E2579913F124}" dt="2022-02-24T16:37:09.738" v="2305" actId="207"/>
          <ac:spMkLst>
            <pc:docMk/>
            <pc:sldMk cId="1072821566" sldId="367"/>
            <ac:spMk id="11" creationId="{F0B2438A-03D6-4B2F-B8FF-5AC9AEFEBF57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1072821566" sldId="367"/>
            <ac:picMk id="4" creationId="{DD59E569-E435-475E-A53D-99426F8C9E7B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1072821566" sldId="367"/>
            <ac:picMk id="6" creationId="{E1BF3483-F6C5-4DD9-B6C4-F09780055AEA}"/>
          </ac:picMkLst>
        </pc:picChg>
      </pc:sldChg>
      <pc:sldChg chg="addSp delSp modSp add mod">
        <pc:chgData name="Hongkai Yu" userId="281bc30c58455874" providerId="LiveId" clId="{2C17445F-FEE7-439A-B22D-E2579913F124}" dt="2022-02-24T16:37:02.503" v="2303" actId="207"/>
        <pc:sldMkLst>
          <pc:docMk/>
          <pc:sldMk cId="4230577959" sldId="368"/>
        </pc:sldMkLst>
        <pc:spChg chg="mod">
          <ac:chgData name="Hongkai Yu" userId="281bc30c58455874" providerId="LiveId" clId="{2C17445F-FEE7-439A-B22D-E2579913F124}" dt="2022-02-11T18:42:38.432" v="1228" actId="20577"/>
          <ac:spMkLst>
            <pc:docMk/>
            <pc:sldMk cId="4230577959" sldId="368"/>
            <ac:spMk id="2" creationId="{00000000-0000-0000-0000-000000000000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4230577959" sldId="368"/>
            <ac:spMk id="3" creationId="{E8453D08-A47C-4552-9201-8769FBB04D78}"/>
          </ac:spMkLst>
        </pc:spChg>
        <pc:spChg chg="mod">
          <ac:chgData name="Hongkai Yu" userId="281bc30c58455874" providerId="LiveId" clId="{2C17445F-FEE7-439A-B22D-E2579913F124}" dt="2022-02-24T16:37:02.503" v="2303" actId="207"/>
          <ac:spMkLst>
            <pc:docMk/>
            <pc:sldMk cId="4230577959" sldId="368"/>
            <ac:spMk id="6" creationId="{B11503F6-749F-415E-ADF4-862A412180D3}"/>
          </ac:spMkLst>
        </pc:sp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4230577959" sldId="368"/>
            <ac:picMk id="4" creationId="{6EB9A80F-B8F1-4DC8-9230-B4FB415FC1D0}"/>
          </ac:picMkLst>
        </pc:picChg>
      </pc:sldChg>
      <pc:sldChg chg="addSp delSp modSp add mod">
        <pc:chgData name="Hongkai Yu" userId="281bc30c58455874" providerId="LiveId" clId="{2C17445F-FEE7-439A-B22D-E2579913F124}" dt="2022-02-24T16:37:58.186" v="2318" actId="207"/>
        <pc:sldMkLst>
          <pc:docMk/>
          <pc:sldMk cId="2255711414" sldId="369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2255711414" sldId="369"/>
            <ac:spMk id="3" creationId="{C7B00620-6E75-4DED-BC5F-BF1767E02800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5" creationId="{71F447FD-0512-4586-AB96-676E92BA1E3A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10" creationId="{22267986-80A9-4AC5-B06E-B6FFB4D19CB0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11" creationId="{825FFF0D-9FCC-4B88-BF0E-DE314CBE1528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12" creationId="{87A14050-42D1-48A7-916A-FFF340C8531C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13" creationId="{C5B57F64-9A7E-4BEC-8F5B-B3371F5F88E4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14" creationId="{4B192D45-869F-4D86-A6D9-DC74AFDDCDA8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15" creationId="{7706B87C-971C-47C9-B384-6D15D0B13D2E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16" creationId="{CAE00996-45A8-47D6-A7CB-6A06CD51088B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17" creationId="{52B28BE6-08AF-417A-93D2-22B3AD488CA6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18" creationId="{10BF5580-100C-489B-893D-67A25B163962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19" creationId="{00C3C5F2-C8EB-4F49-90BA-0CE0048ED39E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20" creationId="{F4602784-A35C-46FC-B101-36AD8576FBEB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21" creationId="{4C2446B9-5E26-4FD7-939B-C8570CB73E74}"/>
          </ac:spMkLst>
        </pc:spChg>
        <pc:spChg chg="add del mod">
          <ac:chgData name="Hongkai Yu" userId="281bc30c58455874" providerId="LiveId" clId="{2C17445F-FEE7-439A-B22D-E2579913F124}" dt="2022-02-11T21:10:12.735" v="1787" actId="478"/>
          <ac:spMkLst>
            <pc:docMk/>
            <pc:sldMk cId="2255711414" sldId="369"/>
            <ac:spMk id="24" creationId="{3399156F-9793-49D9-9733-5DFFF5150D79}"/>
          </ac:spMkLst>
        </pc:spChg>
        <pc:spChg chg="mod">
          <ac:chgData name="Hongkai Yu" userId="281bc30c58455874" providerId="LiveId" clId="{2C17445F-FEE7-439A-B22D-E2579913F124}" dt="2022-02-24T16:37:58.186" v="2318" actId="207"/>
          <ac:spMkLst>
            <pc:docMk/>
            <pc:sldMk cId="2255711414" sldId="369"/>
            <ac:spMk id="24" creationId="{B3F5C736-2498-4BC5-A04C-1FD207E09E8D}"/>
          </ac:spMkLst>
        </pc:spChg>
        <pc:spChg chg="add mod">
          <ac:chgData name="Hongkai Yu" userId="281bc30c58455874" providerId="LiveId" clId="{2C17445F-FEE7-439A-B22D-E2579913F124}" dt="2022-02-22T20:10:51.630" v="2210"/>
          <ac:spMkLst>
            <pc:docMk/>
            <pc:sldMk cId="2255711414" sldId="369"/>
            <ac:spMk id="25" creationId="{1E06D414-D6AA-45BC-84A4-3C9BC2A212A8}"/>
          </ac:spMkLst>
        </pc:spChg>
        <pc:picChg chg="del">
          <ac:chgData name="Hongkai Yu" userId="281bc30c58455874" providerId="LiveId" clId="{2C17445F-FEE7-439A-B22D-E2579913F124}" dt="2022-02-11T20:56:23.031" v="1407" actId="478"/>
          <ac:picMkLst>
            <pc:docMk/>
            <pc:sldMk cId="2255711414" sldId="369"/>
            <ac:picMk id="4" creationId="{1B5DB99A-C304-4E87-9ECD-5D12D461E2C6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255711414" sldId="369"/>
            <ac:picMk id="22" creationId="{5D64643E-D196-4808-8307-CB43103DB7D4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255711414" sldId="369"/>
            <ac:picMk id="23" creationId="{478BC893-6497-47B6-86B4-D1B5B2A7A80F}"/>
          </ac:picMkLst>
        </pc:picChg>
        <pc:picChg chg="add mod">
          <ac:chgData name="Hongkai Yu" userId="281bc30c58455874" providerId="LiveId" clId="{2C17445F-FEE7-439A-B22D-E2579913F124}" dt="2022-02-22T20:10:51.630" v="2210"/>
          <ac:picMkLst>
            <pc:docMk/>
            <pc:sldMk cId="2255711414" sldId="369"/>
            <ac:picMk id="29" creationId="{7D7F686A-22FE-4876-A16F-A15769065F48}"/>
          </ac:picMkLst>
        </pc:picChg>
        <pc:cxnChg chg="add mod">
          <ac:chgData name="Hongkai Yu" userId="281bc30c58455874" providerId="LiveId" clId="{2C17445F-FEE7-439A-B22D-E2579913F124}" dt="2022-02-22T20:10:51.630" v="2210"/>
          <ac:cxnSpMkLst>
            <pc:docMk/>
            <pc:sldMk cId="2255711414" sldId="369"/>
            <ac:cxnSpMk id="6" creationId="{52907090-642B-4532-8996-B53F1C115455}"/>
          </ac:cxnSpMkLst>
        </pc:cxnChg>
        <pc:cxnChg chg="add mod">
          <ac:chgData name="Hongkai Yu" userId="281bc30c58455874" providerId="LiveId" clId="{2C17445F-FEE7-439A-B22D-E2579913F124}" dt="2022-02-22T20:10:51.630" v="2210"/>
          <ac:cxnSpMkLst>
            <pc:docMk/>
            <pc:sldMk cId="2255711414" sldId="369"/>
            <ac:cxnSpMk id="7" creationId="{9AA24C64-E6F2-4AEF-AB27-D7BE27278F0A}"/>
          </ac:cxnSpMkLst>
        </pc:cxnChg>
        <pc:cxnChg chg="add mod">
          <ac:chgData name="Hongkai Yu" userId="281bc30c58455874" providerId="LiveId" clId="{2C17445F-FEE7-439A-B22D-E2579913F124}" dt="2022-02-22T20:10:51.630" v="2210"/>
          <ac:cxnSpMkLst>
            <pc:docMk/>
            <pc:sldMk cId="2255711414" sldId="369"/>
            <ac:cxnSpMk id="8" creationId="{4FADEB3B-481A-4081-AB8F-E7CF5A1EC071}"/>
          </ac:cxnSpMkLst>
        </pc:cxnChg>
        <pc:cxnChg chg="add mod">
          <ac:chgData name="Hongkai Yu" userId="281bc30c58455874" providerId="LiveId" clId="{2C17445F-FEE7-439A-B22D-E2579913F124}" dt="2022-02-22T20:10:51.630" v="2210"/>
          <ac:cxnSpMkLst>
            <pc:docMk/>
            <pc:sldMk cId="2255711414" sldId="369"/>
            <ac:cxnSpMk id="9" creationId="{CE10D43B-5590-4F39-B6E4-DA7EEDBF68AD}"/>
          </ac:cxnSpMkLst>
        </pc:cxnChg>
        <pc:cxnChg chg="add mod">
          <ac:chgData name="Hongkai Yu" userId="281bc30c58455874" providerId="LiveId" clId="{2C17445F-FEE7-439A-B22D-E2579913F124}" dt="2022-02-22T20:10:51.630" v="2210"/>
          <ac:cxnSpMkLst>
            <pc:docMk/>
            <pc:sldMk cId="2255711414" sldId="369"/>
            <ac:cxnSpMk id="27" creationId="{4F6D2B26-58EA-4AD1-8FF5-952BD3605008}"/>
          </ac:cxnSpMkLst>
        </pc:cxnChg>
        <pc:cxnChg chg="add mod">
          <ac:chgData name="Hongkai Yu" userId="281bc30c58455874" providerId="LiveId" clId="{2C17445F-FEE7-439A-B22D-E2579913F124}" dt="2022-02-22T20:10:51.630" v="2210"/>
          <ac:cxnSpMkLst>
            <pc:docMk/>
            <pc:sldMk cId="2255711414" sldId="369"/>
            <ac:cxnSpMk id="30" creationId="{5B190044-D3C4-4402-BBBC-08B2507F01A9}"/>
          </ac:cxnSpMkLst>
        </pc:cxnChg>
      </pc:sldChg>
      <pc:sldChg chg="delSp modSp add mod">
        <pc:chgData name="Hongkai Yu" userId="281bc30c58455874" providerId="LiveId" clId="{2C17445F-FEE7-439A-B22D-E2579913F124}" dt="2022-02-24T16:38:04.511" v="2320" actId="207"/>
        <pc:sldMkLst>
          <pc:docMk/>
          <pc:sldMk cId="2890447908" sldId="370"/>
        </pc:sldMkLst>
        <pc:spChg chg="del">
          <ac:chgData name="Hongkai Yu" userId="281bc30c58455874" providerId="LiveId" clId="{2C17445F-FEE7-439A-B22D-E2579913F124}" dt="2022-02-13T20:10:51.487" v="2101"/>
          <ac:spMkLst>
            <pc:docMk/>
            <pc:sldMk cId="2890447908" sldId="370"/>
            <ac:spMk id="3" creationId="{E7ED1674-8B6C-47DA-B0CF-D88184B1ED3D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k cId="2890447908" sldId="370"/>
            <ac:spMk id="5" creationId="{7DEA60EA-37A1-465E-B5EE-A6ED044E781D}"/>
          </ac:spMkLst>
        </pc:spChg>
        <pc:spChg chg="mod">
          <ac:chgData name="Hongkai Yu" userId="281bc30c58455874" providerId="LiveId" clId="{2C17445F-FEE7-439A-B22D-E2579913F124}" dt="2022-02-24T16:38:04.511" v="2320" actId="207"/>
          <ac:spMkLst>
            <pc:docMk/>
            <pc:sldMk cId="2890447908" sldId="370"/>
            <ac:spMk id="6" creationId="{B51C3187-D24D-4933-AE39-A645D15025CB}"/>
          </ac:spMkLst>
        </pc:spChg>
      </pc:sldChg>
      <pc:sldChg chg="addSp delSp modSp add mod ord">
        <pc:chgData name="Hongkai Yu" userId="281bc30c58455874" providerId="LiveId" clId="{2C17445F-FEE7-439A-B22D-E2579913F124}" dt="2022-02-24T16:37:31.194" v="2311" actId="207"/>
        <pc:sldMkLst>
          <pc:docMk/>
          <pc:sldMk cId="3150868613" sldId="371"/>
        </pc:sldMkLst>
        <pc:spChg chg="mod">
          <ac:chgData name="Hongkai Yu" userId="281bc30c58455874" providerId="LiveId" clId="{2C17445F-FEE7-439A-B22D-E2579913F124}" dt="2022-02-13T20:09:12.561" v="2091"/>
          <ac:spMkLst>
            <pc:docMk/>
            <pc:sldMk cId="3150868613" sldId="371"/>
            <ac:spMk id="2" creationId="{00000000-0000-0000-0000-000000000000}"/>
          </ac:spMkLst>
        </pc:spChg>
        <pc:spChg chg="mod">
          <ac:chgData name="Hongkai Yu" userId="281bc30c58455874" providerId="LiveId" clId="{2C17445F-FEE7-439A-B22D-E2579913F124}" dt="2022-02-24T16:37:31.194" v="2311" actId="207"/>
          <ac:spMkLst>
            <pc:docMk/>
            <pc:sldMk cId="3150868613" sldId="371"/>
            <ac:spMk id="5" creationId="{6381FCF1-7D66-4EE3-AD7D-D8AB9C5E343D}"/>
          </ac:spMkLst>
        </pc:spChg>
        <pc:spChg chg="del">
          <ac:chgData name="Hongkai Yu" userId="281bc30c58455874" providerId="LiveId" clId="{2C17445F-FEE7-439A-B22D-E2579913F124}" dt="2022-02-13T20:10:51.487" v="2101"/>
          <ac:spMkLst>
            <pc:docMk/>
            <pc:sldMk cId="3150868613" sldId="371"/>
            <ac:spMk id="6" creationId="{F50432B8-76AB-4E31-852C-C2CA43BC7CEE}"/>
          </ac:spMkLst>
        </pc:spChg>
        <pc:spChg chg="del">
          <ac:chgData name="Hongkai Yu" userId="281bc30c58455874" providerId="LiveId" clId="{2C17445F-FEE7-439A-B22D-E2579913F124}" dt="2022-02-13T20:09:18.768" v="2094" actId="478"/>
          <ac:spMkLst>
            <pc:docMk/>
            <pc:sldMk cId="3150868613" sldId="371"/>
            <ac:spMk id="9" creationId="{D37C9DAF-D827-4717-8C4E-1959F515D38D}"/>
          </ac:spMkLst>
        </pc:spChg>
        <pc:spChg chg="del">
          <ac:chgData name="Hongkai Yu" userId="281bc30c58455874" providerId="LiveId" clId="{2C17445F-FEE7-439A-B22D-E2579913F124}" dt="2022-02-13T20:09:16.778" v="2093" actId="478"/>
          <ac:spMkLst>
            <pc:docMk/>
            <pc:sldMk cId="3150868613" sldId="371"/>
            <ac:spMk id="11" creationId="{00000000-0000-0000-0000-000000000000}"/>
          </ac:spMkLst>
        </pc:spChg>
        <pc:picChg chg="add mod">
          <ac:chgData name="Hongkai Yu" userId="281bc30c58455874" providerId="LiveId" clId="{2C17445F-FEE7-439A-B22D-E2579913F124}" dt="2022-02-22T20:11:40.663" v="2247" actId="14100"/>
          <ac:picMkLst>
            <pc:docMk/>
            <pc:sldMk cId="3150868613" sldId="371"/>
            <ac:picMk id="4" creationId="{65EE60F7-0DA4-4B27-B39C-153E4EB1C2B3}"/>
          </ac:picMkLst>
        </pc:picChg>
        <pc:picChg chg="del">
          <ac:chgData name="Hongkai Yu" userId="281bc30c58455874" providerId="LiveId" clId="{2C17445F-FEE7-439A-B22D-E2579913F124}" dt="2022-02-13T20:09:14.571" v="2092" actId="478"/>
          <ac:picMkLst>
            <pc:docMk/>
            <pc:sldMk cId="3150868613" sldId="371"/>
            <ac:picMk id="5" creationId="{ADE96A40-E130-4F58-98A3-4886C412225D}"/>
          </ac:picMkLst>
        </pc:picChg>
      </pc:sldChg>
      <pc:sldChg chg="addSp delSp modSp add mod">
        <pc:chgData name="Hongkai Yu" userId="281bc30c58455874" providerId="LiveId" clId="{2C17445F-FEE7-439A-B22D-E2579913F124}" dt="2022-02-24T16:43:36.377" v="2344" actId="1076"/>
        <pc:sldMkLst>
          <pc:docMk/>
          <pc:sldMk cId="3706279294" sldId="372"/>
        </pc:sldMkLst>
        <pc:spChg chg="mod">
          <ac:chgData name="Hongkai Yu" userId="281bc30c58455874" providerId="LiveId" clId="{2C17445F-FEE7-439A-B22D-E2579913F124}" dt="2022-02-24T16:37:44.801" v="2315" actId="207"/>
          <ac:spMkLst>
            <pc:docMk/>
            <pc:sldMk cId="3706279294" sldId="372"/>
            <ac:spMk id="10" creationId="{D520A8AA-6114-4AD8-A84A-D91C233CE95B}"/>
          </ac:spMkLst>
        </pc:spChg>
        <pc:picChg chg="del">
          <ac:chgData name="Hongkai Yu" userId="281bc30c58455874" providerId="LiveId" clId="{2C17445F-FEE7-439A-B22D-E2579913F124}" dt="2022-02-24T16:23:27.180" v="2252" actId="478"/>
          <ac:picMkLst>
            <pc:docMk/>
            <pc:sldMk cId="3706279294" sldId="372"/>
            <ac:picMk id="4" creationId="{BCA17D68-785F-4B35-B9ED-4419096F2F71}"/>
          </ac:picMkLst>
        </pc:picChg>
        <pc:picChg chg="add mod">
          <ac:chgData name="Hongkai Yu" userId="281bc30c58455874" providerId="LiveId" clId="{2C17445F-FEE7-439A-B22D-E2579913F124}" dt="2022-02-24T16:26:39.687" v="2265" actId="1076"/>
          <ac:picMkLst>
            <pc:docMk/>
            <pc:sldMk cId="3706279294" sldId="372"/>
            <ac:picMk id="6" creationId="{36A8FA94-BA08-4BE8-8BE9-E5C81E909A46}"/>
          </ac:picMkLst>
        </pc:picChg>
        <pc:picChg chg="add mod">
          <ac:chgData name="Hongkai Yu" userId="281bc30c58455874" providerId="LiveId" clId="{2C17445F-FEE7-439A-B22D-E2579913F124}" dt="2022-02-24T16:43:36.377" v="2344" actId="1076"/>
          <ac:picMkLst>
            <pc:docMk/>
            <pc:sldMk cId="3706279294" sldId="372"/>
            <ac:picMk id="8" creationId="{A40BCBA8-7DF7-4515-8268-0AF50BC00439}"/>
          </ac:picMkLst>
        </pc:picChg>
      </pc:sldChg>
      <pc:sldMasterChg chg="modSp setBg modSldLayout">
        <pc:chgData name="Hongkai Yu" userId="281bc30c58455874" providerId="LiveId" clId="{2C17445F-FEE7-439A-B22D-E2579913F124}" dt="2022-02-22T20:10:51.630" v="2210"/>
        <pc:sldMasterMkLst>
          <pc:docMk/>
          <pc:sldMasterMk cId="0" sldId="2147483660"/>
        </pc:sldMasterMkLst>
        <pc:spChg chg="mod">
          <ac:chgData name="Hongkai Yu" userId="281bc30c58455874" providerId="LiveId" clId="{2C17445F-FEE7-439A-B22D-E2579913F124}" dt="2022-02-22T20:10:51.630" v="2210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asterMk cId="0" sldId="2147483660"/>
            <ac:spMk id="4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asterMk cId="0" sldId="2147483660"/>
            <ac:spMk id="5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asterMk cId="0" sldId="2147483660"/>
            <ac:spMk id="6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asterMk cId="0" sldId="2147483660"/>
            <ac:spMk id="7" creationId="{00000000-0000-0000-0000-000000000000}"/>
          </ac:spMkLst>
        </pc:spChg>
        <pc:spChg chg="mod">
          <ac:chgData name="Hongkai Yu" userId="281bc30c58455874" providerId="LiveId" clId="{2C17445F-FEE7-439A-B22D-E2579913F124}" dt="2022-02-22T20:10:51.630" v="2210"/>
          <ac:spMkLst>
            <pc:docMk/>
            <pc:sldMasterMk cId="0" sldId="2147483660"/>
            <ac:spMk id="10" creationId="{00000000-0000-0000-0000-000000000000}"/>
          </ac:spMkLst>
        </pc:spChg>
        <pc:sldLayoutChg chg="modSp setBg">
          <pc:chgData name="Hongkai Yu" userId="281bc30c58455874" providerId="LiveId" clId="{2C17445F-FEE7-439A-B22D-E2579913F124}" dt="2022-02-22T20:10:51.630" v="2210"/>
          <pc:sldLayoutMkLst>
            <pc:docMk/>
            <pc:sldMasterMk cId="0" sldId="2147483660"/>
            <pc:sldLayoutMk cId="0" sldId="2147483661"/>
          </pc:sldLayoutMkLst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1"/>
              <ac:spMk id="2" creationId="{00000000-0000-0000-0000-000000000000}"/>
            </ac:spMkLst>
          </pc:spChg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1"/>
              <ac:spMk id="3" creationId="{00000000-0000-0000-0000-000000000000}"/>
            </ac:spMkLst>
          </pc:spChg>
          <pc:cxnChg chg="mod">
            <ac:chgData name="Hongkai Yu" userId="281bc30c58455874" providerId="LiveId" clId="{2C17445F-FEE7-439A-B22D-E2579913F124}" dt="2022-02-22T20:10:51.630" v="2210"/>
            <ac:cxnSpMkLst>
              <pc:docMk/>
              <pc:sldMasterMk cId="0" sldId="2147483660"/>
              <pc:sldLayoutMk cId="0" sldId="2147483661"/>
              <ac:cxnSpMk id="8" creationId="{00000000-0000-0000-0000-000000000000}"/>
            </ac:cxnSpMkLst>
          </pc:cxnChg>
        </pc:sldLayoutChg>
        <pc:sldLayoutChg chg="setBg">
          <pc:chgData name="Hongkai Yu" userId="281bc30c58455874" providerId="LiveId" clId="{2C17445F-FEE7-439A-B22D-E2579913F124}" dt="2022-02-22T20:10:16.639" v="2209"/>
          <pc:sldLayoutMkLst>
            <pc:docMk/>
            <pc:sldMasterMk cId="0" sldId="2147483660"/>
            <pc:sldLayoutMk cId="0" sldId="2147483662"/>
          </pc:sldLayoutMkLst>
        </pc:sldLayoutChg>
        <pc:sldLayoutChg chg="modSp setBg">
          <pc:chgData name="Hongkai Yu" userId="281bc30c58455874" providerId="LiveId" clId="{2C17445F-FEE7-439A-B22D-E2579913F124}" dt="2022-02-22T20:10:51.630" v="2210"/>
          <pc:sldLayoutMkLst>
            <pc:docMk/>
            <pc:sldMasterMk cId="0" sldId="2147483660"/>
            <pc:sldLayoutMk cId="0" sldId="2147483663"/>
          </pc:sldLayoutMkLst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3"/>
              <ac:spMk id="2" creationId="{00000000-0000-0000-0000-000000000000}"/>
            </ac:spMkLst>
          </pc:spChg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3"/>
              <ac:spMk id="3" creationId="{00000000-0000-0000-0000-000000000000}"/>
            </ac:spMkLst>
          </pc:spChg>
          <pc:cxnChg chg="mod">
            <ac:chgData name="Hongkai Yu" userId="281bc30c58455874" providerId="LiveId" clId="{2C17445F-FEE7-439A-B22D-E2579913F124}" dt="2022-02-22T20:10:51.630" v="2210"/>
            <ac:cxnSpMkLst>
              <pc:docMk/>
              <pc:sldMasterMk cId="0" sldId="2147483660"/>
              <pc:sldLayoutMk cId="0" sldId="2147483663"/>
              <ac:cxnSpMk id="7" creationId="{00000000-0000-0000-0000-000000000000}"/>
            </ac:cxnSpMkLst>
          </pc:cxnChg>
        </pc:sldLayoutChg>
        <pc:sldLayoutChg chg="modSp setBg">
          <pc:chgData name="Hongkai Yu" userId="281bc30c58455874" providerId="LiveId" clId="{2C17445F-FEE7-439A-B22D-E2579913F124}" dt="2022-02-22T20:10:51.630" v="2210"/>
          <pc:sldLayoutMkLst>
            <pc:docMk/>
            <pc:sldMasterMk cId="0" sldId="2147483660"/>
            <pc:sldLayoutMk cId="0" sldId="2147483664"/>
          </pc:sldLayoutMkLst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4"/>
              <ac:spMk id="3" creationId="{00000000-0000-0000-0000-000000000000}"/>
            </ac:spMkLst>
          </pc:spChg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4"/>
              <ac:spMk id="4" creationId="{00000000-0000-0000-0000-000000000000}"/>
            </ac:spMkLst>
          </pc:spChg>
        </pc:sldLayoutChg>
        <pc:sldLayoutChg chg="modSp setBg">
          <pc:chgData name="Hongkai Yu" userId="281bc30c58455874" providerId="LiveId" clId="{2C17445F-FEE7-439A-B22D-E2579913F124}" dt="2022-02-22T20:10:51.630" v="2210"/>
          <pc:sldLayoutMkLst>
            <pc:docMk/>
            <pc:sldMasterMk cId="0" sldId="2147483660"/>
            <pc:sldLayoutMk cId="0" sldId="2147483665"/>
          </pc:sldLayoutMkLst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5"/>
              <ac:spMk id="3" creationId="{00000000-0000-0000-0000-000000000000}"/>
            </ac:spMkLst>
          </pc:spChg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5"/>
              <ac:spMk id="4" creationId="{00000000-0000-0000-0000-000000000000}"/>
            </ac:spMkLst>
          </pc:spChg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5"/>
              <ac:spMk id="5" creationId="{00000000-0000-0000-0000-000000000000}"/>
            </ac:spMkLst>
          </pc:spChg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5"/>
              <ac:spMk id="6" creationId="{00000000-0000-0000-0000-000000000000}"/>
            </ac:spMkLst>
          </pc:spChg>
          <pc:cxnChg chg="mod">
            <ac:chgData name="Hongkai Yu" userId="281bc30c58455874" providerId="LiveId" clId="{2C17445F-FEE7-439A-B22D-E2579913F124}" dt="2022-02-22T20:10:51.630" v="2210"/>
            <ac:cxnSpMkLst>
              <pc:docMk/>
              <pc:sldMasterMk cId="0" sldId="2147483660"/>
              <pc:sldLayoutMk cId="0" sldId="2147483665"/>
              <ac:cxnSpMk id="11" creationId="{00000000-0000-0000-0000-000000000000}"/>
            </ac:cxnSpMkLst>
          </pc:cxnChg>
        </pc:sldLayoutChg>
        <pc:sldLayoutChg chg="setBg">
          <pc:chgData name="Hongkai Yu" userId="281bc30c58455874" providerId="LiveId" clId="{2C17445F-FEE7-439A-B22D-E2579913F124}" dt="2022-02-22T20:10:16.639" v="2209"/>
          <pc:sldLayoutMkLst>
            <pc:docMk/>
            <pc:sldMasterMk cId="0" sldId="2147483660"/>
            <pc:sldLayoutMk cId="0" sldId="2147483666"/>
          </pc:sldLayoutMkLst>
        </pc:sldLayoutChg>
        <pc:sldLayoutChg chg="setBg">
          <pc:chgData name="Hongkai Yu" userId="281bc30c58455874" providerId="LiveId" clId="{2C17445F-FEE7-439A-B22D-E2579913F124}" dt="2022-02-22T20:10:16.639" v="2209"/>
          <pc:sldLayoutMkLst>
            <pc:docMk/>
            <pc:sldMasterMk cId="0" sldId="2147483660"/>
            <pc:sldLayoutMk cId="0" sldId="2147483667"/>
          </pc:sldLayoutMkLst>
        </pc:sldLayoutChg>
        <pc:sldLayoutChg chg="modSp setBg">
          <pc:chgData name="Hongkai Yu" userId="281bc30c58455874" providerId="LiveId" clId="{2C17445F-FEE7-439A-B22D-E2579913F124}" dt="2022-02-22T20:10:51.630" v="2210"/>
          <pc:sldLayoutMkLst>
            <pc:docMk/>
            <pc:sldMasterMk cId="0" sldId="2147483660"/>
            <pc:sldLayoutMk cId="0" sldId="2147483668"/>
          </pc:sldLayoutMkLst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8"/>
              <ac:spMk id="2" creationId="{00000000-0000-0000-0000-000000000000}"/>
            </ac:spMkLst>
          </pc:spChg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8"/>
              <ac:spMk id="3" creationId="{00000000-0000-0000-0000-000000000000}"/>
            </ac:spMkLst>
          </pc:spChg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8"/>
              <ac:spMk id="4" creationId="{00000000-0000-0000-0000-000000000000}"/>
            </ac:spMkLst>
          </pc:spChg>
          <pc:cxnChg chg="mod">
            <ac:chgData name="Hongkai Yu" userId="281bc30c58455874" providerId="LiveId" clId="{2C17445F-FEE7-439A-B22D-E2579913F124}" dt="2022-02-22T20:10:51.630" v="2210"/>
            <ac:cxnSpMkLst>
              <pc:docMk/>
              <pc:sldMasterMk cId="0" sldId="2147483660"/>
              <pc:sldLayoutMk cId="0" sldId="2147483668"/>
              <ac:cxnSpMk id="9" creationId="{00000000-0000-0000-0000-000000000000}"/>
            </ac:cxnSpMkLst>
          </pc:cxnChg>
        </pc:sldLayoutChg>
        <pc:sldLayoutChg chg="modSp setBg">
          <pc:chgData name="Hongkai Yu" userId="281bc30c58455874" providerId="LiveId" clId="{2C17445F-FEE7-439A-B22D-E2579913F124}" dt="2022-02-22T20:10:51.630" v="2210"/>
          <pc:sldLayoutMkLst>
            <pc:docMk/>
            <pc:sldMasterMk cId="0" sldId="2147483660"/>
            <pc:sldLayoutMk cId="0" sldId="2147483669"/>
          </pc:sldLayoutMkLst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9"/>
              <ac:spMk id="2" creationId="{00000000-0000-0000-0000-000000000000}"/>
            </ac:spMkLst>
          </pc:spChg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9"/>
              <ac:spMk id="3" creationId="{00000000-0000-0000-0000-000000000000}"/>
            </ac:spMkLst>
          </pc:spChg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69"/>
              <ac:spMk id="4" creationId="{00000000-0000-0000-0000-000000000000}"/>
            </ac:spMkLst>
          </pc:spChg>
        </pc:sldLayoutChg>
        <pc:sldLayoutChg chg="setBg">
          <pc:chgData name="Hongkai Yu" userId="281bc30c58455874" providerId="LiveId" clId="{2C17445F-FEE7-439A-B22D-E2579913F124}" dt="2022-02-22T20:10:16.639" v="2209"/>
          <pc:sldLayoutMkLst>
            <pc:docMk/>
            <pc:sldMasterMk cId="0" sldId="2147483660"/>
            <pc:sldLayoutMk cId="0" sldId="2147483670"/>
          </pc:sldLayoutMkLst>
        </pc:sldLayoutChg>
        <pc:sldLayoutChg chg="modSp setBg">
          <pc:chgData name="Hongkai Yu" userId="281bc30c58455874" providerId="LiveId" clId="{2C17445F-FEE7-439A-B22D-E2579913F124}" dt="2022-02-22T20:10:51.630" v="2210"/>
          <pc:sldLayoutMkLst>
            <pc:docMk/>
            <pc:sldMasterMk cId="0" sldId="2147483660"/>
            <pc:sldLayoutMk cId="0" sldId="2147483671"/>
          </pc:sldLayoutMkLst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71"/>
              <ac:spMk id="2" creationId="{00000000-0000-0000-0000-000000000000}"/>
            </ac:spMkLst>
          </pc:spChg>
          <pc:spChg chg="mod">
            <ac:chgData name="Hongkai Yu" userId="281bc30c58455874" providerId="LiveId" clId="{2C17445F-FEE7-439A-B22D-E2579913F124}" dt="2022-02-22T20:10:51.630" v="2210"/>
            <ac:spMkLst>
              <pc:docMk/>
              <pc:sldMasterMk cId="0" sldId="2147483660"/>
              <pc:sldLayoutMk cId="0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88AEB8-9DC8-4335-99D1-C7022502A7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A603F-18F7-4234-B4BB-FD271E3191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B79EC-EB04-41E8-81CF-F85D47EFA61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DFD4E-31B1-4105-9305-2BBC06678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B15C-82EC-4AC3-910F-25410FF2DC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2C59E-2D2C-4476-B140-07C823AD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857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29E96-BCA9-4E28-969A-2DB0A33F7F9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5C46-EA30-4F94-8B44-8356D8528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44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7D47-512E-492E-B140-87B8C4AF8CDD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0808-1FFE-43F2-9D59-7E915FD3CFEF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A09BD-9555-4B3C-944F-DBAAC1FFA18F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C536-5C55-4B79-9A26-E542BEBCB6CA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DB25-1102-4CA3-A6B0-2F0CF1266E82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43ECB-7801-435F-A2D4-56799C3283B2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5509-CE1B-4BB5-A869-CBE1A7650E7F}" type="datetime1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D47C-597F-4BDF-A38A-B709AF18DA09}" type="datetime1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0063-A990-4F7A-9094-C783FC98C110}" type="datetime1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DC9C-E11C-465D-A92C-FFE457DA2EEF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3DE0-FDCF-476A-B74C-2EEB32D1A52C}" type="datetime1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2EB1A47-E365-47F7-9D02-BE7E01906947}" type="datetime1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-W6y8xnd--U&amp;ab_channel=Serrano.Academ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6351" y="32004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Hongkai</a:t>
            </a:r>
            <a:r>
              <a:rPr lang="en-US" dirty="0">
                <a:solidFill>
                  <a:schemeClr val="tx1"/>
                </a:solidFill>
              </a:rPr>
              <a:t> Yu</a:t>
            </a:r>
          </a:p>
          <a:p>
            <a:r>
              <a:rPr lang="en-US" dirty="0">
                <a:solidFill>
                  <a:schemeClr val="tx1"/>
                </a:solidFill>
              </a:rPr>
              <a:t>Cleveland State University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90600" y="2095500"/>
            <a:ext cx="8153400" cy="87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4704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Landmark CNN: </a:t>
            </a:r>
            <a:r>
              <a:rPr lang="fr-FR" dirty="0" err="1"/>
              <a:t>AlexNet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1647825" cy="517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55068"/>
            <a:ext cx="7100462" cy="525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own Arrow 5"/>
          <p:cNvSpPr/>
          <p:nvPr/>
        </p:nvSpPr>
        <p:spPr>
          <a:xfrm>
            <a:off x="3562350" y="2237022"/>
            <a:ext cx="781050" cy="142057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96202" y="144780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ImageNet Challenge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F8883-D7BF-41DD-9375-4ADEF362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26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Landmark CNN: </a:t>
            </a:r>
            <a:r>
              <a:rPr lang="fr-FR" dirty="0" err="1"/>
              <a:t>AlexNet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752600" y="17526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err="1">
                <a:solidFill>
                  <a:srgbClr val="000000"/>
                </a:solidFill>
                <a:ea typeface="+mj-ea"/>
                <a:cs typeface="+mj-cs"/>
              </a:rPr>
              <a:t>AlexNet</a:t>
            </a:r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 for image classification, 2012</a:t>
            </a:r>
            <a:endParaRPr lang="en-US" sz="2400" i="1" dirty="0">
              <a:solidFill>
                <a:srgbClr val="000000"/>
              </a:solidFill>
              <a:ea typeface="+mj-ea"/>
              <a:cs typeface="+mj-cs"/>
            </a:endParaRP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b="1" i="1" dirty="0">
                <a:solidFill>
                  <a:srgbClr val="000000"/>
                </a:solidFill>
                <a:ea typeface="+mj-ea"/>
                <a:cs typeface="+mj-cs"/>
              </a:rPr>
              <a:t>ImageNet Dataset:</a:t>
            </a:r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 1.2 million training images</a:t>
            </a:r>
          </a:p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Takes 5 days to train on two GTX 580 3GB GPUs</a:t>
            </a:r>
          </a:p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62350"/>
            <a:ext cx="880279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798D-4FA3-4C75-A9A6-26B8755B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75" y="3581400"/>
            <a:ext cx="474827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288" y="3810000"/>
            <a:ext cx="3766312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NN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04950"/>
            <a:ext cx="46101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4876801"/>
            <a:ext cx="1676400" cy="750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29201" y="1524000"/>
            <a:ext cx="726897" cy="571500"/>
          </a:xfrm>
          <a:prstGeom prst="rect">
            <a:avLst/>
          </a:prstGeom>
          <a:noFill/>
          <a:ln w="635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0200" y="6324600"/>
            <a:ext cx="7013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http://cs231n.github.io/convolutional-networks/#conv</a:t>
            </a:r>
          </a:p>
        </p:txBody>
      </p:sp>
      <p:sp>
        <p:nvSpPr>
          <p:cNvPr id="9" name="Rectangle 8"/>
          <p:cNvSpPr/>
          <p:nvPr/>
        </p:nvSpPr>
        <p:spPr>
          <a:xfrm>
            <a:off x="3845104" y="1809750"/>
            <a:ext cx="726897" cy="1390650"/>
          </a:xfrm>
          <a:prstGeom prst="rect">
            <a:avLst/>
          </a:prstGeom>
          <a:noFill/>
          <a:ln w="635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E94A0-AD9B-4F8A-9EC1-B345545C3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1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NN vs CNN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66976"/>
            <a:ext cx="8491119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15806" y="5117068"/>
            <a:ext cx="3775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MLP: just fully-connected layers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96201" y="510540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CNN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03894" y="243840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38DA5"/>
                </a:solidFill>
              </a:rPr>
              <a:t>W*H*3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C2433-FDEB-499E-AECF-B4166147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15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828801"/>
            <a:ext cx="8123237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4B578-5E8A-4A3F-B41F-E4A4C0BA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Convolution layer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752600" y="14478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Convolution</a:t>
            </a:r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96300"/>
              </p:ext>
            </p:extLst>
          </p:nvPr>
        </p:nvGraphicFramePr>
        <p:xfrm>
          <a:off x="3004457" y="2286001"/>
          <a:ext cx="2971800" cy="220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1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3048000" y="2286000"/>
            <a:ext cx="1752600" cy="1371600"/>
          </a:xfrm>
          <a:prstGeom prst="rect">
            <a:avLst/>
          </a:prstGeom>
          <a:noFill/>
          <a:ln w="635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6389914" y="2209800"/>
            <a:ext cx="427808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100x0+105x0+108x0+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152x1+120x(-1)+160x(-1)+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200x0+209x1+201x0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= 81</a:t>
            </a:r>
          </a:p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696200" y="4419600"/>
            <a:ext cx="1790700" cy="1600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7696200" y="49530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696200" y="54864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305800" y="44196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15400" y="44196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ubtitle 2"/>
          <p:cNvSpPr txBox="1">
            <a:spLocks/>
          </p:cNvSpPr>
          <p:nvPr/>
        </p:nvSpPr>
        <p:spPr>
          <a:xfrm>
            <a:off x="76962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81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4" name="Subtitle 2"/>
          <p:cNvSpPr txBox="1">
            <a:spLocks/>
          </p:cNvSpPr>
          <p:nvPr/>
        </p:nvSpPr>
        <p:spPr>
          <a:xfrm>
            <a:off x="76962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5" name="Subtitle 2"/>
          <p:cNvSpPr txBox="1">
            <a:spLocks/>
          </p:cNvSpPr>
          <p:nvPr/>
        </p:nvSpPr>
        <p:spPr>
          <a:xfrm>
            <a:off x="89154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6" name="Subtitle 2"/>
          <p:cNvSpPr txBox="1">
            <a:spLocks/>
          </p:cNvSpPr>
          <p:nvPr/>
        </p:nvSpPr>
        <p:spPr>
          <a:xfrm>
            <a:off x="89154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7" name="Subtitle 2"/>
          <p:cNvSpPr txBox="1">
            <a:spLocks/>
          </p:cNvSpPr>
          <p:nvPr/>
        </p:nvSpPr>
        <p:spPr>
          <a:xfrm>
            <a:off x="83058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8" name="Subtitle 2"/>
          <p:cNvSpPr txBox="1">
            <a:spLocks/>
          </p:cNvSpPr>
          <p:nvPr/>
        </p:nvSpPr>
        <p:spPr>
          <a:xfrm>
            <a:off x="76962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9" name="Subtitle 2"/>
          <p:cNvSpPr txBox="1">
            <a:spLocks/>
          </p:cNvSpPr>
          <p:nvPr/>
        </p:nvSpPr>
        <p:spPr>
          <a:xfrm>
            <a:off x="89154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80" name="Subtitle 2"/>
          <p:cNvSpPr txBox="1">
            <a:spLocks/>
          </p:cNvSpPr>
          <p:nvPr/>
        </p:nvSpPr>
        <p:spPr>
          <a:xfrm>
            <a:off x="83058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81" name="Subtitle 2"/>
          <p:cNvSpPr txBox="1">
            <a:spLocks/>
          </p:cNvSpPr>
          <p:nvPr/>
        </p:nvSpPr>
        <p:spPr>
          <a:xfrm>
            <a:off x="83058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82" name="Subtitle 2"/>
          <p:cNvSpPr txBox="1">
            <a:spLocks/>
          </p:cNvSpPr>
          <p:nvPr/>
        </p:nvSpPr>
        <p:spPr>
          <a:xfrm>
            <a:off x="1600200" y="2819400"/>
            <a:ext cx="1447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original</a:t>
            </a:r>
          </a:p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image</a:t>
            </a:r>
          </a:p>
        </p:txBody>
      </p:sp>
      <p:sp>
        <p:nvSpPr>
          <p:cNvPr id="83" name="Subtitle 2"/>
          <p:cNvSpPr txBox="1">
            <a:spLocks/>
          </p:cNvSpPr>
          <p:nvPr/>
        </p:nvSpPr>
        <p:spPr>
          <a:xfrm>
            <a:off x="1600200" y="5562600"/>
            <a:ext cx="1447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filter</a:t>
            </a:r>
          </a:p>
        </p:txBody>
      </p:sp>
      <p:sp>
        <p:nvSpPr>
          <p:cNvPr id="84" name="Subtitle 2"/>
          <p:cNvSpPr txBox="1">
            <a:spLocks/>
          </p:cNvSpPr>
          <p:nvPr/>
        </p:nvSpPr>
        <p:spPr>
          <a:xfrm>
            <a:off x="6172200" y="4953000"/>
            <a:ext cx="1447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output</a:t>
            </a:r>
          </a:p>
        </p:txBody>
      </p:sp>
      <p:sp>
        <p:nvSpPr>
          <p:cNvPr id="85" name="Oval 84"/>
          <p:cNvSpPr/>
          <p:nvPr/>
        </p:nvSpPr>
        <p:spPr>
          <a:xfrm>
            <a:off x="3581400" y="2754923"/>
            <a:ext cx="609600" cy="38100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  <a:lumMod val="82000"/>
                </a:schemeClr>
              </a:gs>
              <a:gs pos="9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0" y="2286000"/>
            <a:ext cx="533400" cy="26670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800600" y="2286000"/>
            <a:ext cx="533400" cy="26670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048000" y="3657600"/>
            <a:ext cx="533400" cy="28956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800600" y="3657600"/>
            <a:ext cx="533400" cy="28956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581400" y="4953000"/>
            <a:ext cx="1790700" cy="1600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3581400" y="54864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581400" y="60198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91000" y="49530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800600" y="49530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btitle 2"/>
          <p:cNvSpPr txBox="1">
            <a:spLocks/>
          </p:cNvSpPr>
          <p:nvPr/>
        </p:nvSpPr>
        <p:spPr>
          <a:xfrm>
            <a:off x="35814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3581400" y="6019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3" name="Subtitle 2"/>
          <p:cNvSpPr txBox="1">
            <a:spLocks/>
          </p:cNvSpPr>
          <p:nvPr/>
        </p:nvSpPr>
        <p:spPr>
          <a:xfrm>
            <a:off x="48006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4800600" y="6019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41910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6" name="Subtitle 2"/>
          <p:cNvSpPr txBox="1">
            <a:spLocks/>
          </p:cNvSpPr>
          <p:nvPr/>
        </p:nvSpPr>
        <p:spPr>
          <a:xfrm>
            <a:off x="35814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7" name="Subtitle 2"/>
          <p:cNvSpPr txBox="1">
            <a:spLocks/>
          </p:cNvSpPr>
          <p:nvPr/>
        </p:nvSpPr>
        <p:spPr>
          <a:xfrm>
            <a:off x="48006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-1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4191000" y="6019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41910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-1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74313-7094-4B10-9CB9-A1116120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2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Convolution layer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752600" y="14478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Convolution</a:t>
            </a:r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3148"/>
              </p:ext>
            </p:extLst>
          </p:nvPr>
        </p:nvGraphicFramePr>
        <p:xfrm>
          <a:off x="3004457" y="2286001"/>
          <a:ext cx="2971800" cy="220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1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3505200" y="2286000"/>
            <a:ext cx="1905000" cy="1371600"/>
          </a:xfrm>
          <a:prstGeom prst="rect">
            <a:avLst/>
          </a:prstGeom>
          <a:noFill/>
          <a:ln w="635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6389914" y="2209800"/>
            <a:ext cx="427808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105x0+108x0+101x0+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120x1+160x(-1)+140x(-1)+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209x0+201x1+205x0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= 21</a:t>
            </a:r>
          </a:p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696200" y="4419600"/>
            <a:ext cx="1790700" cy="1600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7696200" y="49530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696200" y="54864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305800" y="44196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15400" y="44196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ubtitle 2"/>
          <p:cNvSpPr txBox="1">
            <a:spLocks/>
          </p:cNvSpPr>
          <p:nvPr/>
        </p:nvSpPr>
        <p:spPr>
          <a:xfrm>
            <a:off x="76962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81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4" name="Subtitle 2"/>
          <p:cNvSpPr txBox="1">
            <a:spLocks/>
          </p:cNvSpPr>
          <p:nvPr/>
        </p:nvSpPr>
        <p:spPr>
          <a:xfrm>
            <a:off x="76962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5" name="Subtitle 2"/>
          <p:cNvSpPr txBox="1">
            <a:spLocks/>
          </p:cNvSpPr>
          <p:nvPr/>
        </p:nvSpPr>
        <p:spPr>
          <a:xfrm>
            <a:off x="89154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6" name="Subtitle 2"/>
          <p:cNvSpPr txBox="1">
            <a:spLocks/>
          </p:cNvSpPr>
          <p:nvPr/>
        </p:nvSpPr>
        <p:spPr>
          <a:xfrm>
            <a:off x="89154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7" name="Subtitle 2"/>
          <p:cNvSpPr txBox="1">
            <a:spLocks/>
          </p:cNvSpPr>
          <p:nvPr/>
        </p:nvSpPr>
        <p:spPr>
          <a:xfrm>
            <a:off x="83058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8" name="Subtitle 2"/>
          <p:cNvSpPr txBox="1">
            <a:spLocks/>
          </p:cNvSpPr>
          <p:nvPr/>
        </p:nvSpPr>
        <p:spPr>
          <a:xfrm>
            <a:off x="76962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9" name="Subtitle 2"/>
          <p:cNvSpPr txBox="1">
            <a:spLocks/>
          </p:cNvSpPr>
          <p:nvPr/>
        </p:nvSpPr>
        <p:spPr>
          <a:xfrm>
            <a:off x="89154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80" name="Subtitle 2"/>
          <p:cNvSpPr txBox="1">
            <a:spLocks/>
          </p:cNvSpPr>
          <p:nvPr/>
        </p:nvSpPr>
        <p:spPr>
          <a:xfrm>
            <a:off x="83058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81" name="Subtitle 2"/>
          <p:cNvSpPr txBox="1">
            <a:spLocks/>
          </p:cNvSpPr>
          <p:nvPr/>
        </p:nvSpPr>
        <p:spPr>
          <a:xfrm>
            <a:off x="83058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82" name="Subtitle 2"/>
          <p:cNvSpPr txBox="1">
            <a:spLocks/>
          </p:cNvSpPr>
          <p:nvPr/>
        </p:nvSpPr>
        <p:spPr>
          <a:xfrm>
            <a:off x="1600200" y="2819400"/>
            <a:ext cx="1447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original</a:t>
            </a:r>
          </a:p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image</a:t>
            </a:r>
          </a:p>
        </p:txBody>
      </p:sp>
      <p:sp>
        <p:nvSpPr>
          <p:cNvPr id="83" name="Subtitle 2"/>
          <p:cNvSpPr txBox="1">
            <a:spLocks/>
          </p:cNvSpPr>
          <p:nvPr/>
        </p:nvSpPr>
        <p:spPr>
          <a:xfrm>
            <a:off x="1600200" y="5562600"/>
            <a:ext cx="1447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filter</a:t>
            </a:r>
          </a:p>
        </p:txBody>
      </p:sp>
      <p:sp>
        <p:nvSpPr>
          <p:cNvPr id="84" name="Subtitle 2"/>
          <p:cNvSpPr txBox="1">
            <a:spLocks/>
          </p:cNvSpPr>
          <p:nvPr/>
        </p:nvSpPr>
        <p:spPr>
          <a:xfrm>
            <a:off x="6172200" y="4953000"/>
            <a:ext cx="1447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output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3058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21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191000" y="2743200"/>
            <a:ext cx="609600" cy="38100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  <a:lumMod val="82000"/>
                </a:schemeClr>
              </a:gs>
              <a:gs pos="9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3505200" y="2286000"/>
            <a:ext cx="76200" cy="26670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372100" y="2286000"/>
            <a:ext cx="0" cy="26670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486151" y="3657600"/>
            <a:ext cx="85725" cy="28956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410200" y="3657600"/>
            <a:ext cx="38100" cy="28956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3581400" y="4953000"/>
            <a:ext cx="1790700" cy="1600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3581400" y="54864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581400" y="60198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4191000" y="49530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800600" y="49530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Subtitle 2"/>
          <p:cNvSpPr txBox="1">
            <a:spLocks/>
          </p:cNvSpPr>
          <p:nvPr/>
        </p:nvSpPr>
        <p:spPr>
          <a:xfrm>
            <a:off x="35814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11" name="Subtitle 2"/>
          <p:cNvSpPr txBox="1">
            <a:spLocks/>
          </p:cNvSpPr>
          <p:nvPr/>
        </p:nvSpPr>
        <p:spPr>
          <a:xfrm>
            <a:off x="3581400" y="6019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12" name="Subtitle 2"/>
          <p:cNvSpPr txBox="1">
            <a:spLocks/>
          </p:cNvSpPr>
          <p:nvPr/>
        </p:nvSpPr>
        <p:spPr>
          <a:xfrm>
            <a:off x="48006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13" name="Subtitle 2"/>
          <p:cNvSpPr txBox="1">
            <a:spLocks/>
          </p:cNvSpPr>
          <p:nvPr/>
        </p:nvSpPr>
        <p:spPr>
          <a:xfrm>
            <a:off x="4800600" y="6019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14" name="Subtitle 2"/>
          <p:cNvSpPr txBox="1">
            <a:spLocks/>
          </p:cNvSpPr>
          <p:nvPr/>
        </p:nvSpPr>
        <p:spPr>
          <a:xfrm>
            <a:off x="41910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15" name="Subtitle 2"/>
          <p:cNvSpPr txBox="1">
            <a:spLocks/>
          </p:cNvSpPr>
          <p:nvPr/>
        </p:nvSpPr>
        <p:spPr>
          <a:xfrm>
            <a:off x="35814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16" name="Subtitle 2"/>
          <p:cNvSpPr txBox="1">
            <a:spLocks/>
          </p:cNvSpPr>
          <p:nvPr/>
        </p:nvSpPr>
        <p:spPr>
          <a:xfrm>
            <a:off x="48006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-1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17" name="Subtitle 2"/>
          <p:cNvSpPr txBox="1">
            <a:spLocks/>
          </p:cNvSpPr>
          <p:nvPr/>
        </p:nvSpPr>
        <p:spPr>
          <a:xfrm>
            <a:off x="4191000" y="6019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18" name="Subtitle 2"/>
          <p:cNvSpPr txBox="1">
            <a:spLocks/>
          </p:cNvSpPr>
          <p:nvPr/>
        </p:nvSpPr>
        <p:spPr>
          <a:xfrm>
            <a:off x="41910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-1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99403-E051-4F49-99AF-A77C4691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9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Convolution layer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752600" y="14478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Convolution</a:t>
            </a:r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142760"/>
              </p:ext>
            </p:extLst>
          </p:nvPr>
        </p:nvGraphicFramePr>
        <p:xfrm>
          <a:off x="3004457" y="2286001"/>
          <a:ext cx="2971800" cy="220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103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174"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4191000" y="2286000"/>
            <a:ext cx="1752600" cy="1371600"/>
          </a:xfrm>
          <a:prstGeom prst="rect">
            <a:avLst/>
          </a:prstGeom>
          <a:noFill/>
          <a:ln w="635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6389914" y="2209800"/>
            <a:ext cx="427808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108x0+101x0+106x0+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160x1+140x(-1)+142x(-1)+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201x0+205x1+220x0</a:t>
            </a:r>
          </a:p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= 83</a:t>
            </a:r>
          </a:p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696200" y="4419600"/>
            <a:ext cx="1790700" cy="1600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7696200" y="49530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696200" y="54864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305800" y="44196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15400" y="44196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ubtitle 2"/>
          <p:cNvSpPr txBox="1">
            <a:spLocks/>
          </p:cNvSpPr>
          <p:nvPr/>
        </p:nvSpPr>
        <p:spPr>
          <a:xfrm>
            <a:off x="76962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81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4" name="Subtitle 2"/>
          <p:cNvSpPr txBox="1">
            <a:spLocks/>
          </p:cNvSpPr>
          <p:nvPr/>
        </p:nvSpPr>
        <p:spPr>
          <a:xfrm>
            <a:off x="76962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5" name="Subtitle 2"/>
          <p:cNvSpPr txBox="1">
            <a:spLocks/>
          </p:cNvSpPr>
          <p:nvPr/>
        </p:nvSpPr>
        <p:spPr>
          <a:xfrm>
            <a:off x="89154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6" name="Subtitle 2"/>
          <p:cNvSpPr txBox="1">
            <a:spLocks/>
          </p:cNvSpPr>
          <p:nvPr/>
        </p:nvSpPr>
        <p:spPr>
          <a:xfrm>
            <a:off x="89154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7" name="Subtitle 2"/>
          <p:cNvSpPr txBox="1">
            <a:spLocks/>
          </p:cNvSpPr>
          <p:nvPr/>
        </p:nvSpPr>
        <p:spPr>
          <a:xfrm>
            <a:off x="83058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8" name="Subtitle 2"/>
          <p:cNvSpPr txBox="1">
            <a:spLocks/>
          </p:cNvSpPr>
          <p:nvPr/>
        </p:nvSpPr>
        <p:spPr>
          <a:xfrm>
            <a:off x="76962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9" name="Subtitle 2"/>
          <p:cNvSpPr txBox="1">
            <a:spLocks/>
          </p:cNvSpPr>
          <p:nvPr/>
        </p:nvSpPr>
        <p:spPr>
          <a:xfrm>
            <a:off x="89154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80" name="Subtitle 2"/>
          <p:cNvSpPr txBox="1">
            <a:spLocks/>
          </p:cNvSpPr>
          <p:nvPr/>
        </p:nvSpPr>
        <p:spPr>
          <a:xfrm>
            <a:off x="83058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81" name="Subtitle 2"/>
          <p:cNvSpPr txBox="1">
            <a:spLocks/>
          </p:cNvSpPr>
          <p:nvPr/>
        </p:nvSpPr>
        <p:spPr>
          <a:xfrm>
            <a:off x="83058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82" name="Subtitle 2"/>
          <p:cNvSpPr txBox="1">
            <a:spLocks/>
          </p:cNvSpPr>
          <p:nvPr/>
        </p:nvSpPr>
        <p:spPr>
          <a:xfrm>
            <a:off x="1600200" y="2819400"/>
            <a:ext cx="1447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original</a:t>
            </a:r>
          </a:p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image</a:t>
            </a:r>
          </a:p>
        </p:txBody>
      </p:sp>
      <p:sp>
        <p:nvSpPr>
          <p:cNvPr id="83" name="Subtitle 2"/>
          <p:cNvSpPr txBox="1">
            <a:spLocks/>
          </p:cNvSpPr>
          <p:nvPr/>
        </p:nvSpPr>
        <p:spPr>
          <a:xfrm>
            <a:off x="1600200" y="5562600"/>
            <a:ext cx="1447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filter</a:t>
            </a:r>
          </a:p>
        </p:txBody>
      </p:sp>
      <p:sp>
        <p:nvSpPr>
          <p:cNvPr id="84" name="Subtitle 2"/>
          <p:cNvSpPr txBox="1">
            <a:spLocks/>
          </p:cNvSpPr>
          <p:nvPr/>
        </p:nvSpPr>
        <p:spPr>
          <a:xfrm>
            <a:off x="6172200" y="4953000"/>
            <a:ext cx="1447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ea typeface="+mj-ea"/>
                <a:cs typeface="+mj-cs"/>
              </a:rPr>
              <a:t>output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3058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21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915400" y="4419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83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4800600" y="2754923"/>
            <a:ext cx="571500" cy="38100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  <a:lumMod val="82000"/>
                </a:schemeClr>
              </a:gs>
              <a:gs pos="9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3581400" y="2286000"/>
            <a:ext cx="609600" cy="26670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372100" y="2286000"/>
            <a:ext cx="571500" cy="26670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3581400" y="3657600"/>
            <a:ext cx="609600" cy="28956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72100" y="3657600"/>
            <a:ext cx="571500" cy="2895600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581400" y="4953000"/>
            <a:ext cx="1790700" cy="1600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3581400" y="54864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581400" y="60198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91000" y="49530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800600" y="49530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btitle 2"/>
          <p:cNvSpPr txBox="1">
            <a:spLocks/>
          </p:cNvSpPr>
          <p:nvPr/>
        </p:nvSpPr>
        <p:spPr>
          <a:xfrm>
            <a:off x="35814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3581400" y="6019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3" name="Subtitle 2"/>
          <p:cNvSpPr txBox="1">
            <a:spLocks/>
          </p:cNvSpPr>
          <p:nvPr/>
        </p:nvSpPr>
        <p:spPr>
          <a:xfrm>
            <a:off x="48006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4800600" y="6019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4191000" y="4953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0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6" name="Subtitle 2"/>
          <p:cNvSpPr txBox="1">
            <a:spLocks/>
          </p:cNvSpPr>
          <p:nvPr/>
        </p:nvSpPr>
        <p:spPr>
          <a:xfrm>
            <a:off x="35814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7" name="Subtitle 2"/>
          <p:cNvSpPr txBox="1">
            <a:spLocks/>
          </p:cNvSpPr>
          <p:nvPr/>
        </p:nvSpPr>
        <p:spPr>
          <a:xfrm>
            <a:off x="48006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-1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4191000" y="6019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4191000" y="5486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-1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795E1-3C8C-4387-91F6-803AAB79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641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Convolution layer</a:t>
            </a:r>
          </a:p>
        </p:txBody>
      </p:sp>
      <p:pic>
        <p:nvPicPr>
          <p:cNvPr id="3074" name="Picture 2" descr="Image result for conv demo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371600"/>
            <a:ext cx="6641990" cy="550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E51C2-067F-497F-978B-44DF4E9C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1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1752600" y="14478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Convolution for 3-channel color image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1FBC6F-2F46-43B0-971F-65A2328B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21273"/>
            <a:ext cx="21336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64DE3D-FCA6-40D7-863F-56D22B48B192}"/>
              </a:ext>
            </a:extLst>
          </p:cNvPr>
          <p:cNvSpPr/>
          <p:nvPr/>
        </p:nvSpPr>
        <p:spPr>
          <a:xfrm>
            <a:off x="5677949" y="2819400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B1D154BC-15FB-4BD4-A955-0FCED9D43FC1}"/>
              </a:ext>
            </a:extLst>
          </p:cNvPr>
          <p:cNvSpPr txBox="1">
            <a:spLocks/>
          </p:cNvSpPr>
          <p:nvPr/>
        </p:nvSpPr>
        <p:spPr>
          <a:xfrm>
            <a:off x="2400300" y="3333751"/>
            <a:ext cx="533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H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D6386042-E7FC-4F3B-B664-388605512DE0}"/>
              </a:ext>
            </a:extLst>
          </p:cNvPr>
          <p:cNvSpPr txBox="1">
            <a:spLocks/>
          </p:cNvSpPr>
          <p:nvPr/>
        </p:nvSpPr>
        <p:spPr>
          <a:xfrm>
            <a:off x="4343400" y="381000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W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69C12A33-07D6-4353-9C9D-6BB4A1E67FBC}"/>
              </a:ext>
            </a:extLst>
          </p:cNvPr>
          <p:cNvSpPr txBox="1">
            <a:spLocks/>
          </p:cNvSpPr>
          <p:nvPr/>
        </p:nvSpPr>
        <p:spPr>
          <a:xfrm>
            <a:off x="3657600" y="2036953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3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6E7606-3849-40E5-A7FE-292857453661}"/>
              </a:ext>
            </a:extLst>
          </p:cNvPr>
          <p:cNvSpPr/>
          <p:nvPr/>
        </p:nvSpPr>
        <p:spPr>
          <a:xfrm>
            <a:off x="5830349" y="2971800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FDD7F4-BA20-40C7-A8F5-C031EC1D4E82}"/>
              </a:ext>
            </a:extLst>
          </p:cNvPr>
          <p:cNvSpPr/>
          <p:nvPr/>
        </p:nvSpPr>
        <p:spPr>
          <a:xfrm>
            <a:off x="5982749" y="3124200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btitle 2">
            <a:extLst>
              <a:ext uri="{FF2B5EF4-FFF2-40B4-BE49-F238E27FC236}">
                <a16:creationId xmlns:a16="http://schemas.microsoft.com/office/drawing/2014/main" id="{E1596C79-2BE7-4225-B5CE-D93CE12FD802}"/>
              </a:ext>
            </a:extLst>
          </p:cNvPr>
          <p:cNvSpPr txBox="1">
            <a:spLocks/>
          </p:cNvSpPr>
          <p:nvPr/>
        </p:nvSpPr>
        <p:spPr>
          <a:xfrm>
            <a:off x="5410200" y="3562349"/>
            <a:ext cx="1600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dirty="0">
                <a:solidFill>
                  <a:srgbClr val="000000"/>
                </a:solidFill>
                <a:ea typeface="+mj-ea"/>
                <a:cs typeface="+mj-cs"/>
              </a:rPr>
              <a:t>FxFx3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9B3541C0-6612-44CD-9EDE-74622E2B6A8B}"/>
              </a:ext>
            </a:extLst>
          </p:cNvPr>
          <p:cNvSpPr txBox="1">
            <a:spLocks/>
          </p:cNvSpPr>
          <p:nvPr/>
        </p:nvSpPr>
        <p:spPr>
          <a:xfrm>
            <a:off x="5334000" y="2286000"/>
            <a:ext cx="1600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i="1" dirty="0">
                <a:solidFill>
                  <a:srgbClr val="000000"/>
                </a:solidFill>
                <a:ea typeface="+mj-ea"/>
                <a:cs typeface="+mj-cs"/>
              </a:rPr>
              <a:t>One filter</a:t>
            </a:r>
            <a:endParaRPr lang="en-US" sz="18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6ADE4EF8-147E-4D30-A574-4EAB4021F046}"/>
              </a:ext>
            </a:extLst>
          </p:cNvPr>
          <p:cNvSpPr txBox="1">
            <a:spLocks/>
          </p:cNvSpPr>
          <p:nvPr/>
        </p:nvSpPr>
        <p:spPr>
          <a:xfrm>
            <a:off x="7543800" y="3810000"/>
            <a:ext cx="1600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dirty="0">
                <a:solidFill>
                  <a:srgbClr val="000000"/>
                </a:solidFill>
                <a:ea typeface="+mj-ea"/>
                <a:cs typeface="+mj-cs"/>
              </a:rPr>
              <a:t>H’xW’x1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42A1A78-C46D-4C8B-87A0-F13D6DA4997A}"/>
              </a:ext>
            </a:extLst>
          </p:cNvPr>
          <p:cNvSpPr/>
          <p:nvPr/>
        </p:nvSpPr>
        <p:spPr>
          <a:xfrm>
            <a:off x="7622798" y="2484365"/>
            <a:ext cx="1286661" cy="1279671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5A79B0-876C-4ED8-ADE6-7D29E2917591}"/>
              </a:ext>
            </a:extLst>
          </p:cNvPr>
          <p:cNvCxnSpPr/>
          <p:nvPr/>
        </p:nvCxnSpPr>
        <p:spPr>
          <a:xfrm>
            <a:off x="5215856" y="2133600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9BA11-0A00-4596-BD42-2A5CFB00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0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24000" y="3581400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Image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495" y="1752600"/>
            <a:ext cx="6264421" cy="4800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FA01D-F9B3-41E5-A611-A03E0D03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59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1752600" y="14478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Convolution for C-channel image/blob/tensor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1FBC6F-2F46-43B0-971F-65A2328B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41720"/>
            <a:ext cx="21336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64DE3D-FCA6-40D7-863F-56D22B48B192}"/>
              </a:ext>
            </a:extLst>
          </p:cNvPr>
          <p:cNvSpPr/>
          <p:nvPr/>
        </p:nvSpPr>
        <p:spPr>
          <a:xfrm>
            <a:off x="5677949" y="2839847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B1D154BC-15FB-4BD4-A955-0FCED9D43FC1}"/>
              </a:ext>
            </a:extLst>
          </p:cNvPr>
          <p:cNvSpPr txBox="1">
            <a:spLocks/>
          </p:cNvSpPr>
          <p:nvPr/>
        </p:nvSpPr>
        <p:spPr>
          <a:xfrm>
            <a:off x="2400300" y="3354198"/>
            <a:ext cx="533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H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D6386042-E7FC-4F3B-B664-388605512DE0}"/>
              </a:ext>
            </a:extLst>
          </p:cNvPr>
          <p:cNvSpPr txBox="1">
            <a:spLocks/>
          </p:cNvSpPr>
          <p:nvPr/>
        </p:nvSpPr>
        <p:spPr>
          <a:xfrm>
            <a:off x="4343400" y="3830447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W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69C12A33-07D6-4353-9C9D-6BB4A1E67FBC}"/>
              </a:ext>
            </a:extLst>
          </p:cNvPr>
          <p:cNvSpPr txBox="1">
            <a:spLocks/>
          </p:cNvSpPr>
          <p:nvPr/>
        </p:nvSpPr>
        <p:spPr>
          <a:xfrm>
            <a:off x="3657600" y="205740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dirty="0">
                <a:solidFill>
                  <a:srgbClr val="000000"/>
                </a:solidFill>
                <a:ea typeface="+mj-ea"/>
                <a:cs typeface="+mj-cs"/>
              </a:rPr>
              <a:t>C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6E7606-3849-40E5-A7FE-292857453661}"/>
              </a:ext>
            </a:extLst>
          </p:cNvPr>
          <p:cNvSpPr/>
          <p:nvPr/>
        </p:nvSpPr>
        <p:spPr>
          <a:xfrm>
            <a:off x="5830349" y="2992247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FDD7F4-BA20-40C7-A8F5-C031EC1D4E82}"/>
              </a:ext>
            </a:extLst>
          </p:cNvPr>
          <p:cNvSpPr/>
          <p:nvPr/>
        </p:nvSpPr>
        <p:spPr>
          <a:xfrm>
            <a:off x="6172200" y="3297047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btitle 2">
            <a:extLst>
              <a:ext uri="{FF2B5EF4-FFF2-40B4-BE49-F238E27FC236}">
                <a16:creationId xmlns:a16="http://schemas.microsoft.com/office/drawing/2014/main" id="{E1596C79-2BE7-4225-B5CE-D93CE12FD802}"/>
              </a:ext>
            </a:extLst>
          </p:cNvPr>
          <p:cNvSpPr txBox="1">
            <a:spLocks/>
          </p:cNvSpPr>
          <p:nvPr/>
        </p:nvSpPr>
        <p:spPr>
          <a:xfrm>
            <a:off x="5410200" y="3754247"/>
            <a:ext cx="1600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dirty="0" err="1">
                <a:solidFill>
                  <a:srgbClr val="000000"/>
                </a:solidFill>
                <a:ea typeface="+mj-ea"/>
                <a:cs typeface="+mj-cs"/>
              </a:rPr>
              <a:t>FxFxC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9B3541C0-6612-44CD-9EDE-74622E2B6A8B}"/>
              </a:ext>
            </a:extLst>
          </p:cNvPr>
          <p:cNvSpPr txBox="1">
            <a:spLocks/>
          </p:cNvSpPr>
          <p:nvPr/>
        </p:nvSpPr>
        <p:spPr>
          <a:xfrm>
            <a:off x="5334000" y="2306447"/>
            <a:ext cx="1600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i="1" dirty="0">
                <a:solidFill>
                  <a:srgbClr val="000000"/>
                </a:solidFill>
                <a:ea typeface="+mj-ea"/>
                <a:cs typeface="+mj-cs"/>
              </a:rPr>
              <a:t>One filter</a:t>
            </a:r>
            <a:endParaRPr lang="en-US" sz="18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6ADE4EF8-147E-4D30-A574-4EAB4021F046}"/>
              </a:ext>
            </a:extLst>
          </p:cNvPr>
          <p:cNvSpPr txBox="1">
            <a:spLocks/>
          </p:cNvSpPr>
          <p:nvPr/>
        </p:nvSpPr>
        <p:spPr>
          <a:xfrm>
            <a:off x="7543800" y="3830447"/>
            <a:ext cx="1600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dirty="0">
                <a:solidFill>
                  <a:srgbClr val="000000"/>
                </a:solidFill>
                <a:ea typeface="+mj-ea"/>
                <a:cs typeface="+mj-cs"/>
              </a:rPr>
              <a:t>H’xW’x1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42A1A78-C46D-4C8B-87A0-F13D6DA4997A}"/>
              </a:ext>
            </a:extLst>
          </p:cNvPr>
          <p:cNvSpPr/>
          <p:nvPr/>
        </p:nvSpPr>
        <p:spPr>
          <a:xfrm>
            <a:off x="7622798" y="2504812"/>
            <a:ext cx="1286661" cy="1279671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52AB458-2BD0-4726-99A9-DBF6E71946B4}"/>
              </a:ext>
            </a:extLst>
          </p:cNvPr>
          <p:cNvSpPr txBox="1">
            <a:spLocks/>
          </p:cNvSpPr>
          <p:nvPr/>
        </p:nvSpPr>
        <p:spPr>
          <a:xfrm>
            <a:off x="6248400" y="2916047"/>
            <a:ext cx="533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i="1" dirty="0">
                <a:solidFill>
                  <a:srgbClr val="000000"/>
                </a:solidFill>
                <a:ea typeface="+mj-ea"/>
                <a:cs typeface="+mj-cs"/>
              </a:rPr>
              <a:t>…</a:t>
            </a:r>
            <a:endParaRPr lang="en-US" sz="18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FDFD67-96B1-4FB5-BED2-CC07D3B21122}"/>
              </a:ext>
            </a:extLst>
          </p:cNvPr>
          <p:cNvCxnSpPr/>
          <p:nvPr/>
        </p:nvCxnSpPr>
        <p:spPr>
          <a:xfrm>
            <a:off x="5257800" y="2154047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293BBDEC-BD7D-4E08-B998-719FB8FC50D4}"/>
              </a:ext>
            </a:extLst>
          </p:cNvPr>
          <p:cNvSpPr txBox="1">
            <a:spLocks/>
          </p:cNvSpPr>
          <p:nvPr/>
        </p:nvSpPr>
        <p:spPr>
          <a:xfrm>
            <a:off x="5410200" y="5181600"/>
            <a:ext cx="1600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i="1" dirty="0">
                <a:solidFill>
                  <a:srgbClr val="000000"/>
                </a:solidFill>
                <a:ea typeface="+mj-ea"/>
                <a:cs typeface="+mj-cs"/>
              </a:rPr>
              <a:t>K filters</a:t>
            </a:r>
            <a:endParaRPr lang="en-US" sz="18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691D415-0F32-4956-B331-A3148FAA2B88}"/>
              </a:ext>
            </a:extLst>
          </p:cNvPr>
          <p:cNvSpPr txBox="1">
            <a:spLocks/>
          </p:cNvSpPr>
          <p:nvPr/>
        </p:nvSpPr>
        <p:spPr>
          <a:xfrm>
            <a:off x="7543800" y="6172200"/>
            <a:ext cx="1981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dirty="0" err="1">
                <a:solidFill>
                  <a:srgbClr val="000000"/>
                </a:solidFill>
                <a:ea typeface="+mj-ea"/>
                <a:cs typeface="+mj-cs"/>
              </a:rPr>
              <a:t>H’xW’xK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8A1E08-8804-4E89-8976-8F44DC4078F4}"/>
              </a:ext>
            </a:extLst>
          </p:cNvPr>
          <p:cNvSpPr/>
          <p:nvPr/>
        </p:nvSpPr>
        <p:spPr>
          <a:xfrm>
            <a:off x="7622798" y="4892530"/>
            <a:ext cx="1286661" cy="1279671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45F9FA-6FDB-4D47-850C-4B44915375E8}"/>
              </a:ext>
            </a:extLst>
          </p:cNvPr>
          <p:cNvCxnSpPr/>
          <p:nvPr/>
        </p:nvCxnSpPr>
        <p:spPr>
          <a:xfrm>
            <a:off x="5257800" y="5029200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7C2A8E3-1450-4B22-B79B-44895C848B35}"/>
              </a:ext>
            </a:extLst>
          </p:cNvPr>
          <p:cNvSpPr/>
          <p:nvPr/>
        </p:nvSpPr>
        <p:spPr>
          <a:xfrm>
            <a:off x="7781140" y="4735817"/>
            <a:ext cx="1286661" cy="1279671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05703D-9C64-4C62-B723-0ED30917C841}"/>
              </a:ext>
            </a:extLst>
          </p:cNvPr>
          <p:cNvSpPr/>
          <p:nvPr/>
        </p:nvSpPr>
        <p:spPr>
          <a:xfrm>
            <a:off x="8009740" y="4541766"/>
            <a:ext cx="1286661" cy="1279671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B90A43DF-8023-4D5A-A803-FAF132116DF9}"/>
              </a:ext>
            </a:extLst>
          </p:cNvPr>
          <p:cNvSpPr txBox="1">
            <a:spLocks/>
          </p:cNvSpPr>
          <p:nvPr/>
        </p:nvSpPr>
        <p:spPr>
          <a:xfrm>
            <a:off x="7620000" y="4389365"/>
            <a:ext cx="533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i="1" dirty="0">
                <a:solidFill>
                  <a:srgbClr val="000000"/>
                </a:solidFill>
                <a:ea typeface="+mj-ea"/>
                <a:cs typeface="+mj-cs"/>
              </a:rPr>
              <a:t>…</a:t>
            </a:r>
            <a:endParaRPr lang="en-US" sz="18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AF41E-A2F7-414D-91E5-5B557D4C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1" grpId="0" animBg="1"/>
      <p:bldP spid="22" grpId="0" animBg="1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Convolution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69856-26AF-4E80-A49D-3A3E7E17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24000"/>
            <a:ext cx="8534400" cy="297180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C11350-56BD-430C-A72F-749E5A396E10}"/>
              </a:ext>
            </a:extLst>
          </p:cNvPr>
          <p:cNvSpPr txBox="1">
            <a:spLocks/>
          </p:cNvSpPr>
          <p:nvPr/>
        </p:nvSpPr>
        <p:spPr>
          <a:xfrm>
            <a:off x="1756913" y="51435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Let us check the size in the previous page.</a:t>
            </a:r>
            <a:r>
              <a:rPr lang="en-US" sz="2400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1AF93-FBFB-4A62-BA1D-60B543D6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518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1x1 Convolution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9A80F-B8F1-4DC8-9230-B4FB415F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26875"/>
            <a:ext cx="6432332" cy="4114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503F6-749F-415E-ADF4-862A4121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57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Max or Average Pooling layer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752600" y="14478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Max Pooling or Average Pooling</a:t>
            </a:r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44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00200" y="6324600"/>
            <a:ext cx="7013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http://cs231n.github.io/convolutional-networks/#conv</a:t>
            </a:r>
          </a:p>
        </p:txBody>
      </p:sp>
      <p:sp>
        <p:nvSpPr>
          <p:cNvPr id="6" name="Rectangle 5"/>
          <p:cNvSpPr/>
          <p:nvPr/>
        </p:nvSpPr>
        <p:spPr>
          <a:xfrm>
            <a:off x="6477000" y="4038600"/>
            <a:ext cx="838200" cy="838200"/>
          </a:xfrm>
          <a:prstGeom prst="rect">
            <a:avLst/>
          </a:prstGeom>
          <a:noFill/>
          <a:ln w="635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93504" y="4038600"/>
            <a:ext cx="439648" cy="381000"/>
          </a:xfrm>
          <a:prstGeom prst="rect">
            <a:avLst/>
          </a:prstGeom>
          <a:noFill/>
          <a:ln w="635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97704" y="3124200"/>
            <a:ext cx="879297" cy="914400"/>
          </a:xfrm>
          <a:prstGeom prst="rect">
            <a:avLst/>
          </a:prstGeom>
          <a:noFill/>
          <a:ln w="63500">
            <a:solidFill>
              <a:srgbClr val="E9335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77401" y="3581400"/>
            <a:ext cx="416104" cy="381000"/>
          </a:xfrm>
          <a:prstGeom prst="rect">
            <a:avLst/>
          </a:prstGeom>
          <a:noFill/>
          <a:ln w="63500">
            <a:solidFill>
              <a:srgbClr val="E9335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C331BA-DD4B-437F-AA44-5240D8B5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0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Global Average Pooling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9E569-E435-475E-A53D-99426F8C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030" y="1576556"/>
            <a:ext cx="4424971" cy="24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F3483-F6C5-4DD9-B6C4-F0978005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653" y="4182437"/>
            <a:ext cx="7780694" cy="25148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EC87A40-39B9-411B-A37B-05968F25CC31}"/>
              </a:ext>
            </a:extLst>
          </p:cNvPr>
          <p:cNvSpPr/>
          <p:nvPr/>
        </p:nvSpPr>
        <p:spPr>
          <a:xfrm>
            <a:off x="9220200" y="49530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549D37-BE62-41BA-AA60-9D02B64CBBC6}"/>
              </a:ext>
            </a:extLst>
          </p:cNvPr>
          <p:cNvSpPr/>
          <p:nvPr/>
        </p:nvSpPr>
        <p:spPr>
          <a:xfrm>
            <a:off x="9220200" y="5287446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5576FE-C02B-4C02-9E4B-1EB1BB3ABD06}"/>
              </a:ext>
            </a:extLst>
          </p:cNvPr>
          <p:cNvSpPr/>
          <p:nvPr/>
        </p:nvSpPr>
        <p:spPr>
          <a:xfrm>
            <a:off x="9220200" y="5638800"/>
            <a:ext cx="304800" cy="3048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CFA80B-CB67-4372-81DE-8D66559B0DCF}"/>
              </a:ext>
            </a:extLst>
          </p:cNvPr>
          <p:cNvSpPr/>
          <p:nvPr/>
        </p:nvSpPr>
        <p:spPr>
          <a:xfrm>
            <a:off x="9220200" y="599235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0B2438A-03D6-4B2F-B8FF-5AC9AEFE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82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Fully-connected layer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752600" y="14478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Fully connection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942" y="2057400"/>
            <a:ext cx="7625258" cy="215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34200" y="2268708"/>
            <a:ext cx="2362200" cy="1998492"/>
          </a:xfrm>
          <a:prstGeom prst="rect">
            <a:avLst/>
          </a:prstGeom>
          <a:noFill/>
          <a:ln w="635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830D0-CDED-4EA7-8AD0-1C70051CF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40" y="4410955"/>
            <a:ext cx="5082919" cy="1998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CA396D-3F45-4BF1-8705-161080A22DA4}"/>
              </a:ext>
            </a:extLst>
          </p:cNvPr>
          <p:cNvSpPr txBox="1"/>
          <p:nvPr/>
        </p:nvSpPr>
        <p:spPr>
          <a:xfrm>
            <a:off x="1905000" y="4902368"/>
            <a:ext cx="2514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24292E"/>
                </a:solidFill>
                <a:latin typeface="-apple-system"/>
              </a:rPr>
              <a:t>flattened input</a:t>
            </a:r>
          </a:p>
          <a:p>
            <a:pPr algn="ctr"/>
            <a:r>
              <a:rPr lang="en-US" sz="2000" b="1" dirty="0">
                <a:solidFill>
                  <a:srgbClr val="24292E"/>
                </a:solidFill>
                <a:latin typeface="-apple-system"/>
              </a:rPr>
              <a:t>&amp;  </a:t>
            </a:r>
          </a:p>
          <a:p>
            <a:pPr algn="ctr"/>
            <a:r>
              <a:rPr lang="en-US" sz="2000" b="1" dirty="0">
                <a:solidFill>
                  <a:srgbClr val="24292E"/>
                </a:solidFill>
                <a:latin typeface="-apple-system"/>
              </a:rPr>
              <a:t>fully-connected layer</a:t>
            </a:r>
            <a:endParaRPr lang="en-US" sz="2000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101F0E-2BAC-4C0A-9462-95F51E5C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14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activation function layers 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752600" y="14478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575651"/>
                </a:solidFill>
                <a:latin typeface="Roboto" panose="02000000000000000000" pitchFamily="2" charset="0"/>
              </a:rPr>
              <a:t>Rectified Linear Unit (ReLU) layer</a:t>
            </a:r>
            <a:endParaRPr lang="en-US" sz="36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2C4BF-8164-47ED-99E8-0A1EC3885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113384"/>
            <a:ext cx="5410200" cy="37387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099A7-5A67-4CAC-A8CE-63601B28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1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activation function layers 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752600" y="14478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575651"/>
                </a:solidFill>
                <a:latin typeface="Roboto" panose="02000000000000000000" pitchFamily="2" charset="0"/>
              </a:rPr>
              <a:t>Sigmoid layer</a:t>
            </a:r>
            <a:endParaRPr lang="en-US" sz="36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07E24-68F5-4555-AEA0-40BF79D67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1" y="1447801"/>
            <a:ext cx="3674691" cy="2478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3B5E7-A909-4B7E-A088-7CE4BCF8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1" y="4198430"/>
            <a:ext cx="3886189" cy="243097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37C9DAF-D827-4717-8C4E-1959F515D38D}"/>
              </a:ext>
            </a:extLst>
          </p:cNvPr>
          <p:cNvSpPr txBox="1">
            <a:spLocks/>
          </p:cNvSpPr>
          <p:nvPr/>
        </p:nvSpPr>
        <p:spPr>
          <a:xfrm>
            <a:off x="1752600" y="40386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575651"/>
                </a:solidFill>
                <a:latin typeface="Roboto" panose="02000000000000000000" pitchFamily="2" charset="0"/>
              </a:rPr>
              <a:t>Tanh layer</a:t>
            </a:r>
            <a:endParaRPr lang="en-US" sz="36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4BAFF-5603-4087-B448-000657A2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73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E96A40-E130-4F58-98A3-4886C412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100" y="1584662"/>
            <a:ext cx="6492803" cy="3444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Dropout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752600" y="14478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575651"/>
                </a:solidFill>
                <a:latin typeface="Roboto" panose="02000000000000000000" pitchFamily="2" charset="0"/>
              </a:rPr>
              <a:t>During training:  </a:t>
            </a:r>
            <a:endParaRPr lang="en-US" sz="36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7C9DAF-D827-4717-8C4E-1959F515D38D}"/>
              </a:ext>
            </a:extLst>
          </p:cNvPr>
          <p:cNvSpPr txBox="1">
            <a:spLocks/>
          </p:cNvSpPr>
          <p:nvPr/>
        </p:nvSpPr>
        <p:spPr>
          <a:xfrm>
            <a:off x="1752600" y="54102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575651"/>
                </a:solidFill>
                <a:latin typeface="Roboto" panose="02000000000000000000" pitchFamily="2" charset="0"/>
              </a:rPr>
              <a:t>During testing: no dropout applied</a:t>
            </a:r>
            <a:endParaRPr lang="en-US" sz="36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31595-EB86-4E49-8E7E-9C8D542D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37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CNN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752600" y="26670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Same as training Regular NN</a:t>
            </a:r>
          </a:p>
          <a:p>
            <a:r>
              <a:rPr lang="en-US" sz="2800" b="1" i="1" dirty="0">
                <a:solidFill>
                  <a:srgbClr val="FF0000"/>
                </a:solidFill>
                <a:ea typeface="+mj-ea"/>
                <a:cs typeface="+mj-cs"/>
              </a:rPr>
              <a:t>Mini-batch Training</a:t>
            </a:r>
          </a:p>
          <a:p>
            <a:r>
              <a:rPr lang="en-US" sz="2800" b="1" i="1" dirty="0">
                <a:solidFill>
                  <a:srgbClr val="FF0000"/>
                </a:solidFill>
                <a:ea typeface="+mj-ea"/>
                <a:cs typeface="+mj-cs"/>
              </a:rPr>
              <a:t>Forward</a:t>
            </a:r>
          </a:p>
          <a:p>
            <a:r>
              <a:rPr lang="en-US" sz="2800" b="1" i="1" dirty="0">
                <a:solidFill>
                  <a:srgbClr val="FF0000"/>
                </a:solidFill>
                <a:ea typeface="+mj-ea"/>
                <a:cs typeface="+mj-cs"/>
              </a:rPr>
              <a:t>Backward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98838-3774-4FCD-AE1D-560B66DA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0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18288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3962400" y="2305050"/>
            <a:ext cx="3048000" cy="108585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1981200" y="2895600"/>
            <a:ext cx="2590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class=10, bus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514600" y="3048000"/>
            <a:ext cx="2971801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4800" b="1" dirty="0">
                <a:solidFill>
                  <a:srgbClr val="0070C0"/>
                </a:solidFill>
              </a:rPr>
              <a:t>…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886200" y="3733800"/>
            <a:ext cx="3124200" cy="78105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/>
          <p:cNvSpPr txBox="1">
            <a:spLocks/>
          </p:cNvSpPr>
          <p:nvPr/>
        </p:nvSpPr>
        <p:spPr>
          <a:xfrm>
            <a:off x="1981201" y="5400402"/>
            <a:ext cx="3581401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class=99, dog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76" y="3886200"/>
            <a:ext cx="178718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610" y="2686596"/>
            <a:ext cx="2741390" cy="1733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Subtitle 2"/>
          <p:cNvSpPr txBox="1">
            <a:spLocks/>
          </p:cNvSpPr>
          <p:nvPr/>
        </p:nvSpPr>
        <p:spPr>
          <a:xfrm>
            <a:off x="4000499" y="1828800"/>
            <a:ext cx="4876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Known data &amp; known responses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5029200" y="3276600"/>
            <a:ext cx="1371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training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981200" y="6096000"/>
            <a:ext cx="20193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Training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D25B7-B8B3-40BD-AF4D-E3760FFB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5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E60F7-0DA4-4B27-B39C-153E4EB1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01" y="1295400"/>
            <a:ext cx="8083899" cy="53560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1FCF1-7D66-4EE3-AD7D-D8AB9C5E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868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Architecture: </a:t>
            </a:r>
            <a:r>
              <a:rPr lang="en-US" dirty="0" err="1"/>
              <a:t>LeNet</a:t>
            </a:r>
            <a:r>
              <a:rPr lang="en-US" dirty="0"/>
              <a:t>, 1989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93CAA1-838F-4F8D-B16B-78640926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392"/>
            <a:ext cx="8915400" cy="251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A8F99-260A-4151-BE46-48D4BAA4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791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Architecture: </a:t>
            </a:r>
            <a:r>
              <a:rPr lang="en-US" dirty="0" err="1"/>
              <a:t>AlexNet</a:t>
            </a:r>
            <a:r>
              <a:rPr lang="en-US" dirty="0"/>
              <a:t>, 2012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23EF98-7F76-4FB8-B610-CA5961C0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91440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707F1FA-46BC-40EF-8FBA-93AD2041EEB6}"/>
              </a:ext>
            </a:extLst>
          </p:cNvPr>
          <p:cNvSpPr txBox="1">
            <a:spLocks/>
          </p:cNvSpPr>
          <p:nvPr/>
        </p:nvSpPr>
        <p:spPr>
          <a:xfrm>
            <a:off x="1524000" y="48768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ImageNet Classification Error: 16%</a:t>
            </a:r>
            <a:endParaRPr lang="en-US" sz="2400" b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BE348-9BB7-4437-9A3C-F09FB94F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73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LeNet</a:t>
            </a:r>
            <a:r>
              <a:rPr lang="en-US" dirty="0"/>
              <a:t> vs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ABB70CE-9E96-4959-9C47-8B006BBB8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333500"/>
            <a:ext cx="6618461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0809B-3223-462C-9370-E2F88173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9296CA-065E-4486-A973-3CCB8A47F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030" y="3352800"/>
            <a:ext cx="9520451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7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LeNet</a:t>
            </a:r>
            <a:r>
              <a:rPr lang="en-US" dirty="0"/>
              <a:t> vs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8FA94-BA08-4BE8-8BE9-E5C81E90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266041" cy="2343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BCBA8-7DF7-4515-8268-0AF50BC0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352800"/>
            <a:ext cx="7220002" cy="3124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20A8AA-6114-4AD8-A84A-D91C233C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279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2F458-4F68-4538-8A8B-654320A2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32" y="2006330"/>
            <a:ext cx="5562600" cy="3099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Architecture: VGG, 2014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78A47-1D86-4F64-856D-BADE6B44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1" y="5105401"/>
            <a:ext cx="6294665" cy="150889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E9D4BA2-3AAC-4D94-AAA4-0DF901B4261B}"/>
              </a:ext>
            </a:extLst>
          </p:cNvPr>
          <p:cNvSpPr txBox="1">
            <a:spLocks/>
          </p:cNvSpPr>
          <p:nvPr/>
        </p:nvSpPr>
        <p:spPr>
          <a:xfrm>
            <a:off x="1524000" y="1389708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ImageNet Classification Error: 7.3%</a:t>
            </a:r>
            <a:endParaRPr lang="en-US" sz="2400" b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A9B47-809A-4472-9C32-A209454B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68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Architecture: VGG,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B99A-C304-4E87-9ECD-5D12D461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332748"/>
            <a:ext cx="5415467" cy="54490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75D0E-4BEC-4E4E-B28F-31BE811B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30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Architecture: VGG, 2014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447FD-0512-4586-AB96-676E92BA1E3A}"/>
              </a:ext>
            </a:extLst>
          </p:cNvPr>
          <p:cNvSpPr/>
          <p:nvPr/>
        </p:nvSpPr>
        <p:spPr>
          <a:xfrm>
            <a:off x="2133600" y="1600200"/>
            <a:ext cx="1790700" cy="1600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907090-642B-4532-8996-B53F1C115455}"/>
              </a:ext>
            </a:extLst>
          </p:cNvPr>
          <p:cNvCxnSpPr/>
          <p:nvPr/>
        </p:nvCxnSpPr>
        <p:spPr>
          <a:xfrm>
            <a:off x="2133600" y="21336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A24C64-E6F2-4AEF-AB27-D7BE27278F0A}"/>
              </a:ext>
            </a:extLst>
          </p:cNvPr>
          <p:cNvCxnSpPr/>
          <p:nvPr/>
        </p:nvCxnSpPr>
        <p:spPr>
          <a:xfrm>
            <a:off x="2133600" y="2667000"/>
            <a:ext cx="17907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ADEB3B-481A-4081-AB8F-E7CF5A1EC071}"/>
              </a:ext>
            </a:extLst>
          </p:cNvPr>
          <p:cNvCxnSpPr/>
          <p:nvPr/>
        </p:nvCxnSpPr>
        <p:spPr>
          <a:xfrm>
            <a:off x="2743200" y="16002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10D43B-5590-4F39-B6E4-DA7EEDBF68AD}"/>
              </a:ext>
            </a:extLst>
          </p:cNvPr>
          <p:cNvCxnSpPr/>
          <p:nvPr/>
        </p:nvCxnSpPr>
        <p:spPr>
          <a:xfrm>
            <a:off x="3352800" y="16002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2267986-80A9-4AC5-B06E-B6FFB4D19CB0}"/>
              </a:ext>
            </a:extLst>
          </p:cNvPr>
          <p:cNvSpPr txBox="1">
            <a:spLocks/>
          </p:cNvSpPr>
          <p:nvPr/>
        </p:nvSpPr>
        <p:spPr>
          <a:xfrm>
            <a:off x="2133600" y="16002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25FFF0D-9FCC-4B88-BF0E-DE314CBE1528}"/>
              </a:ext>
            </a:extLst>
          </p:cNvPr>
          <p:cNvSpPr txBox="1">
            <a:spLocks/>
          </p:cNvSpPr>
          <p:nvPr/>
        </p:nvSpPr>
        <p:spPr>
          <a:xfrm>
            <a:off x="2133600" y="2667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7A14050-42D1-48A7-916A-FFF340C8531C}"/>
              </a:ext>
            </a:extLst>
          </p:cNvPr>
          <p:cNvSpPr txBox="1">
            <a:spLocks/>
          </p:cNvSpPr>
          <p:nvPr/>
        </p:nvSpPr>
        <p:spPr>
          <a:xfrm>
            <a:off x="3352800" y="16002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5B57F64-9A7E-4BEC-8F5B-B3371F5F88E4}"/>
              </a:ext>
            </a:extLst>
          </p:cNvPr>
          <p:cNvSpPr txBox="1">
            <a:spLocks/>
          </p:cNvSpPr>
          <p:nvPr/>
        </p:nvSpPr>
        <p:spPr>
          <a:xfrm>
            <a:off x="3352800" y="2667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B192D45-869F-4D86-A6D9-DC74AFDDCDA8}"/>
              </a:ext>
            </a:extLst>
          </p:cNvPr>
          <p:cNvSpPr txBox="1">
            <a:spLocks/>
          </p:cNvSpPr>
          <p:nvPr/>
        </p:nvSpPr>
        <p:spPr>
          <a:xfrm>
            <a:off x="2743200" y="16002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06B87C-971C-47C9-B384-6D15D0B13D2E}"/>
              </a:ext>
            </a:extLst>
          </p:cNvPr>
          <p:cNvSpPr txBox="1">
            <a:spLocks/>
          </p:cNvSpPr>
          <p:nvPr/>
        </p:nvSpPr>
        <p:spPr>
          <a:xfrm>
            <a:off x="2133600" y="2133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AE00996-45A8-47D6-A7CB-6A06CD51088B}"/>
              </a:ext>
            </a:extLst>
          </p:cNvPr>
          <p:cNvSpPr txBox="1">
            <a:spLocks/>
          </p:cNvSpPr>
          <p:nvPr/>
        </p:nvSpPr>
        <p:spPr>
          <a:xfrm>
            <a:off x="3352800" y="2133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2B28BE6-08AF-417A-93D2-22B3AD488CA6}"/>
              </a:ext>
            </a:extLst>
          </p:cNvPr>
          <p:cNvSpPr txBox="1">
            <a:spLocks/>
          </p:cNvSpPr>
          <p:nvPr/>
        </p:nvSpPr>
        <p:spPr>
          <a:xfrm>
            <a:off x="2743200" y="26670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0BF5580-100C-489B-893D-67A25B163962}"/>
              </a:ext>
            </a:extLst>
          </p:cNvPr>
          <p:cNvSpPr txBox="1">
            <a:spLocks/>
          </p:cNvSpPr>
          <p:nvPr/>
        </p:nvSpPr>
        <p:spPr>
          <a:xfrm>
            <a:off x="2743200" y="21336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0C3C5F2-C8EB-4F49-90BA-0CE0048ED39E}"/>
              </a:ext>
            </a:extLst>
          </p:cNvPr>
          <p:cNvSpPr txBox="1">
            <a:spLocks/>
          </p:cNvSpPr>
          <p:nvPr/>
        </p:nvSpPr>
        <p:spPr>
          <a:xfrm>
            <a:off x="2743200" y="16002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4602784-A35C-46FC-B101-36AD8576FBEB}"/>
              </a:ext>
            </a:extLst>
          </p:cNvPr>
          <p:cNvSpPr txBox="1">
            <a:spLocks/>
          </p:cNvSpPr>
          <p:nvPr/>
        </p:nvSpPr>
        <p:spPr>
          <a:xfrm>
            <a:off x="3124200" y="1295400"/>
            <a:ext cx="4648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rgbClr val="0070C0"/>
                </a:solidFill>
                <a:ea typeface="+mj-ea"/>
                <a:cs typeface="+mj-cs"/>
              </a:rPr>
              <a:t>Input size == output size </a:t>
            </a:r>
          </a:p>
          <a:p>
            <a:pPr algn="r"/>
            <a:r>
              <a:rPr lang="en-US" sz="2000" b="1" dirty="0">
                <a:solidFill>
                  <a:srgbClr val="0070C0"/>
                </a:solidFill>
                <a:ea typeface="+mj-ea"/>
                <a:cs typeface="+mj-cs"/>
              </a:rPr>
              <a:t>if 3x3 filter, 1 stride, 1 padding</a:t>
            </a:r>
            <a:endParaRPr lang="en-US" sz="2400" b="1" dirty="0">
              <a:solidFill>
                <a:srgbClr val="0070C0"/>
              </a:solidFill>
              <a:ea typeface="+mj-ea"/>
              <a:cs typeface="+mj-cs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C2446B9-5E26-4FD7-939B-C8570CB73E74}"/>
              </a:ext>
            </a:extLst>
          </p:cNvPr>
          <p:cNvSpPr txBox="1">
            <a:spLocks/>
          </p:cNvSpPr>
          <p:nvPr/>
        </p:nvSpPr>
        <p:spPr>
          <a:xfrm>
            <a:off x="4191000" y="1981200"/>
            <a:ext cx="6324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  <a:ea typeface="+mj-ea"/>
                <a:cs typeface="+mj-cs"/>
              </a:rPr>
              <a:t>Input channel == output channel </a:t>
            </a:r>
          </a:p>
          <a:p>
            <a:r>
              <a:rPr lang="en-US" sz="2000" b="1" dirty="0">
                <a:solidFill>
                  <a:srgbClr val="FF0000"/>
                </a:solidFill>
                <a:ea typeface="+mj-ea"/>
                <a:cs typeface="+mj-cs"/>
              </a:rPr>
              <a:t>if filter number is equal to input channel</a:t>
            </a:r>
            <a:endParaRPr lang="en-US" sz="2400" b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64643E-D196-4808-8307-CB43103DB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71" y="3810001"/>
            <a:ext cx="5203642" cy="28990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8BC893-6497-47B6-86B4-D1B5B2A7A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67" y="4351001"/>
            <a:ext cx="647756" cy="441998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1E06D414-D6AA-45BC-84A4-3C9BC2A212A8}"/>
              </a:ext>
            </a:extLst>
          </p:cNvPr>
          <p:cNvSpPr txBox="1">
            <a:spLocks/>
          </p:cNvSpPr>
          <p:nvPr/>
        </p:nvSpPr>
        <p:spPr>
          <a:xfrm>
            <a:off x="6019800" y="5918134"/>
            <a:ext cx="3505200" cy="7874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  <a:ea typeface="+mj-ea"/>
                <a:cs typeface="+mj-cs"/>
              </a:rPr>
              <a:t>Why is 14x14x512?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6D2B26-58EA-4AD1-8FF5-952BD3605008}"/>
              </a:ext>
            </a:extLst>
          </p:cNvPr>
          <p:cNvCxnSpPr>
            <a:cxnSpLocks/>
          </p:cNvCxnSpPr>
          <p:nvPr/>
        </p:nvCxnSpPr>
        <p:spPr>
          <a:xfrm>
            <a:off x="5029200" y="5402599"/>
            <a:ext cx="1066800" cy="617200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D7F686A-22FE-4876-A16F-A15769065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75" y="2819400"/>
            <a:ext cx="5338524" cy="195573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190044-D3C4-4402-BBBC-08B2507F01A9}"/>
              </a:ext>
            </a:extLst>
          </p:cNvPr>
          <p:cNvCxnSpPr>
            <a:cxnSpLocks/>
          </p:cNvCxnSpPr>
          <p:nvPr/>
        </p:nvCxnSpPr>
        <p:spPr>
          <a:xfrm>
            <a:off x="4466024" y="5434742"/>
            <a:ext cx="1629976" cy="737459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3F5C736-2498-4BC5-A04C-1FD207E0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11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Architecture: VGG,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21D9B-3AAD-428F-A258-3C325393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54" y="1295401"/>
            <a:ext cx="7468247" cy="541066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894C698-602A-4165-863D-41DB72782E79}"/>
              </a:ext>
            </a:extLst>
          </p:cNvPr>
          <p:cNvSpPr txBox="1">
            <a:spLocks/>
          </p:cNvSpPr>
          <p:nvPr/>
        </p:nvSpPr>
        <p:spPr>
          <a:xfrm>
            <a:off x="1676400" y="1388853"/>
            <a:ext cx="4648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rgbClr val="0070C0"/>
                </a:solidFill>
                <a:ea typeface="+mj-ea"/>
                <a:cs typeface="+mj-cs"/>
              </a:rPr>
              <a:t>VGG16 </a:t>
            </a:r>
          </a:p>
          <a:p>
            <a:pPr algn="l"/>
            <a:r>
              <a:rPr lang="en-US" sz="2000" b="1" dirty="0">
                <a:solidFill>
                  <a:srgbClr val="0070C0"/>
                </a:solidFill>
                <a:ea typeface="+mj-ea"/>
                <a:cs typeface="+mj-cs"/>
              </a:rPr>
              <a:t>Details: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5D7E6-2873-4B17-8804-E0DFCE06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45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Architecture: after 2014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EA60EA-37A1-465E-B5EE-A6ED044E781D}"/>
              </a:ext>
            </a:extLst>
          </p:cNvPr>
          <p:cNvSpPr txBox="1">
            <a:spLocks/>
          </p:cNvSpPr>
          <p:nvPr/>
        </p:nvSpPr>
        <p:spPr>
          <a:xfrm>
            <a:off x="1524000" y="26670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0070C0"/>
                </a:solidFill>
                <a:ea typeface="+mj-ea"/>
                <a:cs typeface="+mj-cs"/>
              </a:rPr>
              <a:t>Question: the deeper the better</a:t>
            </a:r>
          </a:p>
          <a:p>
            <a:r>
              <a:rPr lang="en-US" sz="4000" b="1" dirty="0">
                <a:solidFill>
                  <a:srgbClr val="0070C0"/>
                </a:solidFill>
                <a:ea typeface="+mj-ea"/>
                <a:cs typeface="+mj-cs"/>
              </a:rPr>
              <a:t>?</a:t>
            </a:r>
            <a:endParaRPr lang="en-US" sz="3600" b="1" dirty="0">
              <a:solidFill>
                <a:srgbClr val="0070C0"/>
              </a:solidFill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C3187-D24D-4933-AE39-A645D150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44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00500" y="3733800"/>
            <a:ext cx="1485901" cy="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 txBox="1">
            <a:spLocks/>
          </p:cNvSpPr>
          <p:nvPr/>
        </p:nvSpPr>
        <p:spPr>
          <a:xfrm>
            <a:off x="1905001" y="2209800"/>
            <a:ext cx="1866901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new data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4038600" y="3048000"/>
            <a:ext cx="1371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testing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48" y="2931380"/>
            <a:ext cx="2101653" cy="156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14" y="2667000"/>
            <a:ext cx="2185987" cy="215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8039100" y="3733800"/>
            <a:ext cx="1638301" cy="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/>
          <p:cNvSpPr txBox="1">
            <a:spLocks/>
          </p:cNvSpPr>
          <p:nvPr/>
        </p:nvSpPr>
        <p:spPr>
          <a:xfrm>
            <a:off x="8001000" y="2743200"/>
            <a:ext cx="2133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predicted response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9791700" y="3505200"/>
            <a:ext cx="800101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dog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905000" y="5257800"/>
            <a:ext cx="20193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Testing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E2C26-EBAF-498A-9361-C67BC624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21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Architecture: after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58D23-CFEB-4850-A710-85519E509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81534" y="-1047732"/>
            <a:ext cx="2628935" cy="9144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A6FE5-553E-4E21-98C4-436702E4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58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ResNet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i="1" dirty="0">
                <a:solidFill>
                  <a:srgbClr val="0070C0"/>
                </a:solidFill>
              </a:rPr>
              <a:t>Best Paper Award of IEEE CVPR 2016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2ADE3-BD95-4B3A-86C3-76BC35DE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6401"/>
            <a:ext cx="9144000" cy="3202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9689A1-BFA7-475A-AE0B-37611051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51" y="4878908"/>
            <a:ext cx="5049987" cy="171253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8722A-6E52-421F-BC1D-792F9C0F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31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ResNet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i="1" dirty="0">
                <a:solidFill>
                  <a:srgbClr val="0070C0"/>
                </a:solidFill>
              </a:rPr>
              <a:t>Best Paper Award of IEEE CVPR 2016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4EB9E-97E2-4E29-87A6-B0AD74DB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80804" y="-1504203"/>
            <a:ext cx="2630395" cy="914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2E1AD-73A4-418F-9F6B-A78BC6F2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40044"/>
            <a:ext cx="4114800" cy="2245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10E15-49CC-42CE-82D1-A8B967382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410200"/>
            <a:ext cx="2487668" cy="3927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26884-88BE-4380-B70F-06F7D472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05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ResNet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i="1" dirty="0">
                <a:solidFill>
                  <a:srgbClr val="0070C0"/>
                </a:solidFill>
              </a:rPr>
              <a:t>Best Paper Award of IEEE CVPR 2016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2FD8A-CC64-4837-B8C0-6A1CE90F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82" y="1721820"/>
            <a:ext cx="8497036" cy="3459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C557F1-BCD0-4FCF-9060-E658FC6AD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750" y="1"/>
            <a:ext cx="1337769" cy="683248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70920-A74A-4B36-96EB-4CED8606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04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DenseNet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i="1" dirty="0">
                <a:solidFill>
                  <a:srgbClr val="0070C0"/>
                </a:solidFill>
              </a:rPr>
              <a:t>Best Paper Award of IEEE CVPR 2017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02194-363A-494E-B3A5-5E7F100F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9" y="1752601"/>
            <a:ext cx="6866215" cy="2316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2D6C14-0D04-412D-80EA-5A8FBB805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386" y="3429001"/>
            <a:ext cx="6866215" cy="3292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250576-EBCE-4122-9F5B-9F9A2D489256}"/>
              </a:ext>
            </a:extLst>
          </p:cNvPr>
          <p:cNvSpPr txBox="1"/>
          <p:nvPr/>
        </p:nvSpPr>
        <p:spPr>
          <a:xfrm>
            <a:off x="1600200" y="239860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ResNet</a:t>
            </a:r>
            <a:r>
              <a:rPr lang="en-US" sz="28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9DE16-66E8-409A-A9FE-5B560CBD3261}"/>
              </a:ext>
            </a:extLst>
          </p:cNvPr>
          <p:cNvSpPr txBox="1"/>
          <p:nvPr/>
        </p:nvSpPr>
        <p:spPr>
          <a:xfrm>
            <a:off x="1600200" y="50292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DenseNet</a:t>
            </a:r>
            <a:r>
              <a:rPr lang="en-US" sz="28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50076-3670-4BE9-A234-A9ED2E25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176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DenseNet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i="1" dirty="0">
                <a:solidFill>
                  <a:srgbClr val="0070C0"/>
                </a:solidFill>
              </a:rPr>
              <a:t>Best Paper Award of IEEE CVPR 2017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8BBA02-E41F-46D9-980D-2552B5AA9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6401"/>
            <a:ext cx="9144000" cy="1841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F3E8E6-AEE6-4B83-B328-13D3D741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042" y="3581400"/>
            <a:ext cx="4926559" cy="30071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21AC0-4F0F-4ECA-9F4D-1CB8BD33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9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DenseNet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i="1" dirty="0">
                <a:solidFill>
                  <a:srgbClr val="0070C0"/>
                </a:solidFill>
              </a:rPr>
              <a:t>Best Paper Award of IEEE CVPR 2017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ED440-512C-4842-A383-BCD4773B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56" y="1996316"/>
            <a:ext cx="9106689" cy="2865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1F41A-6870-4D49-BB91-F91477F5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456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DenseNet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i="1" dirty="0">
                <a:solidFill>
                  <a:srgbClr val="0070C0"/>
                </a:solidFill>
              </a:rPr>
              <a:t>Advantage 1 over </a:t>
            </a:r>
            <a:r>
              <a:rPr lang="en-US" sz="3100" i="1" dirty="0" err="1">
                <a:solidFill>
                  <a:srgbClr val="0070C0"/>
                </a:solidFill>
              </a:rPr>
              <a:t>ResNet</a:t>
            </a:r>
            <a:r>
              <a:rPr lang="en-US" sz="3100" i="1" dirty="0">
                <a:solidFill>
                  <a:srgbClr val="0070C0"/>
                </a:solidFill>
              </a:rPr>
              <a:t>: strong gradient flow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3D9B8-A2E2-4995-82EB-85F811AA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05" y="2209800"/>
            <a:ext cx="7742591" cy="31397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DC7E3-204D-4E91-A2A1-5D217E67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51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DenseNet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i="1" dirty="0">
                <a:solidFill>
                  <a:srgbClr val="0070C0"/>
                </a:solidFill>
              </a:rPr>
              <a:t>Advantage 2 over </a:t>
            </a:r>
            <a:r>
              <a:rPr lang="en-US" sz="3100" i="1" dirty="0" err="1">
                <a:solidFill>
                  <a:srgbClr val="0070C0"/>
                </a:solidFill>
              </a:rPr>
              <a:t>ResNet</a:t>
            </a:r>
            <a:r>
              <a:rPr lang="en-US" sz="3100" i="1" dirty="0">
                <a:solidFill>
                  <a:srgbClr val="0070C0"/>
                </a:solidFill>
              </a:rPr>
              <a:t>: parameter &amp; computational efficiency 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2104B-CB84-4F4F-8C42-25DD9839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09" y="2209800"/>
            <a:ext cx="8534783" cy="38038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ADEF0-E296-45CC-9B5D-7B82369A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11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DenseNet</a:t>
            </a:r>
            <a:r>
              <a:rPr lang="en-US" dirty="0"/>
              <a:t> </a:t>
            </a:r>
            <a:br>
              <a:rPr lang="en-US" dirty="0"/>
            </a:b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072E6-0924-4FD5-BF0D-86D690FF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1"/>
            <a:ext cx="7543800" cy="44162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6AF34-05FA-435C-B21B-69907FD9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2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00500" y="3733800"/>
            <a:ext cx="1485901" cy="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 txBox="1">
            <a:spLocks/>
          </p:cNvSpPr>
          <p:nvPr/>
        </p:nvSpPr>
        <p:spPr>
          <a:xfrm>
            <a:off x="1905001" y="2209800"/>
            <a:ext cx="1866901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new data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4038600" y="3048000"/>
            <a:ext cx="1371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testing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039100" y="3733800"/>
            <a:ext cx="1638301" cy="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/>
          <p:cNvSpPr txBox="1">
            <a:spLocks/>
          </p:cNvSpPr>
          <p:nvPr/>
        </p:nvSpPr>
        <p:spPr>
          <a:xfrm>
            <a:off x="8001000" y="2743200"/>
            <a:ext cx="2133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predicted response</a:t>
            </a:r>
            <a:endParaRPr lang="en-US" sz="2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9867900" y="3276600"/>
            <a:ext cx="800101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b="1" dirty="0">
                <a:solidFill>
                  <a:srgbClr val="000000"/>
                </a:solidFill>
                <a:ea typeface="+mj-ea"/>
                <a:cs typeface="+mj-cs"/>
              </a:rPr>
              <a:t>?</a:t>
            </a:r>
            <a:endParaRPr lang="en-US" sz="4400" b="1" i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14600"/>
            <a:ext cx="2057400" cy="250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67002"/>
            <a:ext cx="1714501" cy="220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1752600" y="5791200"/>
            <a:ext cx="8763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  <a:ea typeface="+mj-ea"/>
                <a:cs typeface="+mj-cs"/>
              </a:rPr>
              <a:t>Transfer learning: </a:t>
            </a:r>
            <a:r>
              <a:rPr lang="en-US" sz="2800" dirty="0">
                <a:solidFill>
                  <a:srgbClr val="FF0000"/>
                </a:solidFill>
                <a:ea typeface="+mj-ea"/>
                <a:cs typeface="+mj-cs"/>
              </a:rPr>
              <a:t>fine-tune</a:t>
            </a:r>
            <a:r>
              <a:rPr lang="en-US" sz="2800" dirty="0">
                <a:solidFill>
                  <a:srgbClr val="0070C0"/>
                </a:solidFill>
                <a:ea typeface="+mj-ea"/>
                <a:cs typeface="+mj-cs"/>
              </a:rPr>
              <a:t>, </a:t>
            </a:r>
            <a:r>
              <a:rPr lang="en-US" sz="2800" dirty="0">
                <a:solidFill>
                  <a:srgbClr val="00B050"/>
                </a:solidFill>
                <a:ea typeface="+mj-ea"/>
                <a:cs typeface="+mj-cs"/>
              </a:rPr>
              <a:t>domain adaptation</a:t>
            </a:r>
            <a:r>
              <a:rPr lang="en-US" sz="2800" dirty="0">
                <a:solidFill>
                  <a:srgbClr val="0070C0"/>
                </a:solidFill>
                <a:ea typeface="+mj-ea"/>
                <a:cs typeface="+mj-cs"/>
              </a:rPr>
              <a:t>, </a:t>
            </a:r>
            <a:r>
              <a:rPr lang="en-US" sz="2800" dirty="0" err="1">
                <a:solidFill>
                  <a:srgbClr val="0070C0"/>
                </a:solidFill>
                <a:ea typeface="+mj-ea"/>
                <a:cs typeface="+mj-cs"/>
              </a:rPr>
              <a:t>etc</a:t>
            </a:r>
            <a:r>
              <a:rPr lang="en-US" sz="2400" b="1" i="1" dirty="0">
                <a:solidFill>
                  <a:srgbClr val="0070C0"/>
                </a:solidFill>
                <a:ea typeface="+mj-ea"/>
                <a:cs typeface="+mj-cs"/>
              </a:rPr>
              <a:t>	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905000" y="5257800"/>
            <a:ext cx="20193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Testing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B0FB5-4D01-444E-86A2-C78ACB4D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Architecture: </a:t>
            </a:r>
            <a:r>
              <a:rPr lang="en-US" dirty="0" err="1"/>
              <a:t>DenseNet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i="1" dirty="0">
                <a:solidFill>
                  <a:srgbClr val="0070C0"/>
                </a:solidFill>
              </a:rPr>
              <a:t>Best Paper Award of IEEE CVPR 2017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7D501-DE6C-44D0-8B9A-D015C0EE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72696"/>
            <a:ext cx="9144000" cy="42471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EE64-2368-4BFB-AEF6-E27A5BDA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50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77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“thank you”的图片搜索结果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78054"/>
            <a:ext cx="3886200" cy="218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F51630-FDBA-4A6F-8999-B69183D8A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2" y="996078"/>
            <a:ext cx="891539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404040"/>
                </a:solidFill>
                <a:latin typeface="Menlo"/>
              </a:rPr>
              <a:t>Reference</a:t>
            </a:r>
            <a:r>
              <a:rPr lang="en-US" altLang="en-US" sz="2400" dirty="0">
                <a:solidFill>
                  <a:srgbClr val="404040"/>
                </a:solidFill>
                <a:latin typeface="Menlo"/>
              </a:rPr>
              <a:t>: 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400" dirty="0">
                <a:solidFill>
                  <a:srgbClr val="404040"/>
                </a:solidFill>
                <a:latin typeface="Menlo"/>
              </a:rPr>
              <a:t>CS231n @ Stanford University: </a:t>
            </a:r>
            <a:r>
              <a:rPr lang="en-US" sz="2400" dirty="0">
                <a:hlinkClick r:id="rId3"/>
              </a:rPr>
              <a:t>http://cs231n.github.io/</a:t>
            </a:r>
            <a:r>
              <a:rPr lang="en-US" altLang="en-US" sz="2400" dirty="0">
                <a:solidFill>
                  <a:srgbClr val="404040"/>
                </a:solidFill>
                <a:latin typeface="Menlo"/>
              </a:rPr>
              <a:t>  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400" dirty="0">
                <a:solidFill>
                  <a:srgbClr val="404040"/>
                </a:solidFill>
                <a:latin typeface="Menlo"/>
              </a:rPr>
              <a:t>Wikipedia 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400" dirty="0">
                <a:solidFill>
                  <a:srgbClr val="404040"/>
                </a:solidFill>
                <a:latin typeface="Menlo"/>
              </a:rPr>
              <a:t>Google Images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400" dirty="0">
                <a:solidFill>
                  <a:srgbClr val="404040"/>
                </a:solidFill>
                <a:latin typeface="Menlo"/>
                <a:hlinkClick r:id="rId4"/>
              </a:rPr>
              <a:t>https://www.youtube.com/watch?v=-W6y8xnd--U&amp;ab_channel=Serrano.Academy</a:t>
            </a:r>
            <a:endParaRPr lang="en-US" altLang="en-US" sz="2400" dirty="0">
              <a:solidFill>
                <a:srgbClr val="404040"/>
              </a:solidFill>
              <a:latin typeface="Menlo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altLang="en-US" sz="2400" dirty="0">
              <a:solidFill>
                <a:srgbClr val="404040"/>
              </a:solidFill>
              <a:latin typeface="Menl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EDB98-9D36-47DC-A9E5-D883B359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51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3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2809876"/>
            <a:ext cx="6789737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752600" y="1752600"/>
            <a:ext cx="7924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NN, Multi-layer Perceptron, Backpropagation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1970s, 1980s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C26B5-A174-465F-8099-CF866095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92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CNN: </a:t>
            </a:r>
            <a:r>
              <a:rPr lang="fr-FR" dirty="0" err="1"/>
              <a:t>LeNet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752600" y="1752600"/>
            <a:ext cx="7924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Convolutional Neural Networks (CNN), 1990s</a:t>
            </a: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Named as </a:t>
            </a:r>
            <a:r>
              <a:rPr lang="en-US" sz="2400" i="1" dirty="0" err="1">
                <a:solidFill>
                  <a:srgbClr val="000000"/>
                </a:solidFill>
                <a:ea typeface="+mj-ea"/>
                <a:cs typeface="+mj-cs"/>
              </a:rPr>
              <a:t>LeNet</a:t>
            </a:r>
            <a:endParaRPr lang="en-US" sz="2400" i="1" dirty="0">
              <a:solidFill>
                <a:srgbClr val="000000"/>
              </a:solidFill>
              <a:ea typeface="+mj-ea"/>
              <a:cs typeface="+mj-cs"/>
            </a:endParaRP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Recognize handwritten ZIP codes on mail</a:t>
            </a:r>
          </a:p>
        </p:txBody>
      </p:sp>
      <p:pic>
        <p:nvPicPr>
          <p:cNvPr id="8198" name="Picture 6" descr="C:\Users\Jingru\Desktop\asampl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05176"/>
            <a:ext cx="4953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86200" y="6412468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http://yann.lecun.com/exdb/lenet/index.html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E243D-4380-45A0-9834-3F82CA2D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CNN: </a:t>
            </a:r>
            <a:r>
              <a:rPr lang="fr-FR" dirty="0" err="1"/>
              <a:t>LeNet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676400" y="1752600"/>
            <a:ext cx="8991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Convolutional Neural Networks (CNN), 1990s</a:t>
            </a: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i="1" dirty="0" err="1">
                <a:solidFill>
                  <a:srgbClr val="000000"/>
                </a:solidFill>
                <a:ea typeface="+mj-ea"/>
                <a:cs typeface="+mj-cs"/>
              </a:rPr>
              <a:t>LeNet</a:t>
            </a:r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 is very accurate for handwritten recognition</a:t>
            </a: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Needs 3 days to train the </a:t>
            </a:r>
            <a:r>
              <a:rPr lang="en-US" sz="2400" b="1" i="1" dirty="0" err="1">
                <a:solidFill>
                  <a:srgbClr val="FF0000"/>
                </a:solidFill>
                <a:ea typeface="+mj-ea"/>
                <a:cs typeface="+mj-cs"/>
              </a:rPr>
              <a:t>LeNet</a:t>
            </a:r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 on 60K images in 1990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76" y="3581401"/>
            <a:ext cx="8963824" cy="252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91FDD-59C5-4112-9CF6-E85D318F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34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Landmark CNN: </a:t>
            </a:r>
            <a:r>
              <a:rPr lang="fr-FR" dirty="0" err="1"/>
              <a:t>AlexNet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752600" y="1752600"/>
            <a:ext cx="8915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dirty="0">
                <a:solidFill>
                  <a:srgbClr val="000000"/>
                </a:solidFill>
              </a:rPr>
              <a:t>ImageNet Dataset:</a:t>
            </a:r>
            <a:r>
              <a:rPr lang="en-US" sz="2800" i="1" dirty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2800" i="1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15 million images with manual annotations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  <a:ea typeface="+mj-ea"/>
                <a:cs typeface="+mj-cs"/>
              </a:rPr>
              <a:t>	Large Scale Visual Recognition Challenge, since 2010</a:t>
            </a:r>
            <a:endParaRPr lang="en-US" sz="2800" b="1" dirty="0">
              <a:solidFill>
                <a:srgbClr val="000000"/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rgbClr val="000000"/>
              </a:solidFill>
              <a:ea typeface="+mj-ea"/>
              <a:cs typeface="+mj-cs"/>
            </a:endParaRPr>
          </a:p>
          <a:p>
            <a:pPr algn="l"/>
            <a:r>
              <a:rPr lang="en-US" sz="2800" b="1" dirty="0" err="1">
                <a:solidFill>
                  <a:srgbClr val="000000"/>
                </a:solidFill>
                <a:ea typeface="+mj-ea"/>
                <a:cs typeface="+mj-cs"/>
              </a:rPr>
              <a:t>AlexNet</a:t>
            </a:r>
            <a:r>
              <a:rPr lang="en-US" sz="2800" b="1" dirty="0">
                <a:solidFill>
                  <a:srgbClr val="000000"/>
                </a:solidFill>
                <a:ea typeface="+mj-ea"/>
                <a:cs typeface="+mj-cs"/>
              </a:rPr>
              <a:t>:</a:t>
            </a:r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 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b="1" dirty="0">
                <a:solidFill>
                  <a:srgbClr val="000000"/>
                </a:solidFill>
                <a:ea typeface="+mj-ea"/>
                <a:cs typeface="+mj-cs"/>
              </a:rPr>
              <a:t>First Place in ImageNet Challenge, 2012</a:t>
            </a: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Image classification</a:t>
            </a:r>
            <a:endParaRPr lang="en-US" sz="2400" i="1" dirty="0">
              <a:solidFill>
                <a:srgbClr val="000000"/>
              </a:solidFill>
              <a:ea typeface="+mj-ea"/>
              <a:cs typeface="+mj-cs"/>
            </a:endParaRPr>
          </a:p>
          <a:p>
            <a:pPr algn="l"/>
            <a:r>
              <a:rPr lang="en-US" sz="2400" i="1" dirty="0">
                <a:solidFill>
                  <a:srgbClr val="000000"/>
                </a:solidFill>
                <a:ea typeface="+mj-ea"/>
                <a:cs typeface="+mj-cs"/>
              </a:rPr>
              <a:t>	</a:t>
            </a:r>
            <a:r>
              <a:rPr lang="en-US" sz="2400" dirty="0">
                <a:solidFill>
                  <a:srgbClr val="000000"/>
                </a:solidFill>
                <a:ea typeface="+mj-ea"/>
                <a:cs typeface="+mj-cs"/>
              </a:rPr>
              <a:t>Training set: </a:t>
            </a:r>
            <a:r>
              <a:rPr lang="en-US" sz="2400" dirty="0">
                <a:solidFill>
                  <a:srgbClr val="000000"/>
                </a:solidFill>
              </a:rPr>
              <a:t>1.2 million </a:t>
            </a:r>
            <a:r>
              <a:rPr lang="en-US" sz="2400" dirty="0">
                <a:solidFill>
                  <a:srgbClr val="000000"/>
                </a:solidFill>
                <a:ea typeface="+mj-ea"/>
                <a:cs typeface="+mj-cs"/>
              </a:rPr>
              <a:t>images of 1000 classes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  <a:ea typeface="+mj-ea"/>
                <a:cs typeface="+mj-cs"/>
              </a:rPr>
              <a:t>	Testing set: 150K images of 1000 classes</a:t>
            </a:r>
          </a:p>
          <a:p>
            <a:pPr algn="l"/>
            <a:r>
              <a:rPr lang="en-US" sz="2400" b="1" i="1" dirty="0">
                <a:solidFill>
                  <a:srgbClr val="FF0000"/>
                </a:solidFill>
                <a:ea typeface="+mj-ea"/>
                <a:cs typeface="+mj-cs"/>
              </a:rPr>
              <a:t>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A456D-BCE9-454A-A291-FF4F2965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0283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3415</TotalTime>
  <Words>912</Words>
  <Application>Microsoft Office PowerPoint</Application>
  <PresentationFormat>Widescreen</PresentationFormat>
  <Paragraphs>336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-apple-system</vt:lpstr>
      <vt:lpstr>Menlo</vt:lpstr>
      <vt:lpstr>Arial</vt:lpstr>
      <vt:lpstr>Calibri</vt:lpstr>
      <vt:lpstr>Roboto</vt:lpstr>
      <vt:lpstr>Clarity</vt:lpstr>
      <vt:lpstr>PowerPoint Presentation</vt:lpstr>
      <vt:lpstr>Application</vt:lpstr>
      <vt:lpstr>Supervised learning</vt:lpstr>
      <vt:lpstr>Supervised learning</vt:lpstr>
      <vt:lpstr>Supervised learning</vt:lpstr>
      <vt:lpstr>MLP</vt:lpstr>
      <vt:lpstr>First CNN: LeNet</vt:lpstr>
      <vt:lpstr>First CNN: LeNet</vt:lpstr>
      <vt:lpstr>Landmark CNN: AlexNet</vt:lpstr>
      <vt:lpstr>Landmark CNN: AlexNet</vt:lpstr>
      <vt:lpstr>Landmark CNN: AlexNet</vt:lpstr>
      <vt:lpstr>Regular NN</vt:lpstr>
      <vt:lpstr>Regular NN vs CNN</vt:lpstr>
      <vt:lpstr>CNN</vt:lpstr>
      <vt:lpstr>CNN: Convolution layer</vt:lpstr>
      <vt:lpstr>CNN: Convolution layer</vt:lpstr>
      <vt:lpstr>CNN: Convolution layer</vt:lpstr>
      <vt:lpstr>CNN: Convolution layer</vt:lpstr>
      <vt:lpstr>PowerPoint Presentation</vt:lpstr>
      <vt:lpstr>PowerPoint Presentation</vt:lpstr>
      <vt:lpstr>CNN: Convolution layer</vt:lpstr>
      <vt:lpstr>CNN: 1x1 Convolution layer</vt:lpstr>
      <vt:lpstr>CNN: Max or Average Pooling layer</vt:lpstr>
      <vt:lpstr>CNN: Global Average Pooling layer</vt:lpstr>
      <vt:lpstr>CNN: Fully-connected layer</vt:lpstr>
      <vt:lpstr>CNN: activation function layers </vt:lpstr>
      <vt:lpstr>CNN: activation function layers </vt:lpstr>
      <vt:lpstr>CNN: Dropout</vt:lpstr>
      <vt:lpstr>Training CNN</vt:lpstr>
      <vt:lpstr>CNN Architecture</vt:lpstr>
      <vt:lpstr>CNN Architecture: LeNet, 1989</vt:lpstr>
      <vt:lpstr>CNN Architecture: AlexNet, 2012</vt:lpstr>
      <vt:lpstr>CNN Architecture: LeNet vs AlexNet</vt:lpstr>
      <vt:lpstr>CNN Architecture: LeNet vs AlexNet</vt:lpstr>
      <vt:lpstr>CNN Architecture: VGG, 2014</vt:lpstr>
      <vt:lpstr>CNN Architecture: VGG, 2014</vt:lpstr>
      <vt:lpstr>CNN Architecture: VGG, 2014</vt:lpstr>
      <vt:lpstr>CNN Architecture: VGG, 2014</vt:lpstr>
      <vt:lpstr>CNN Architecture: after 2014</vt:lpstr>
      <vt:lpstr>CNN Architecture: after 2014</vt:lpstr>
      <vt:lpstr>CNN Architecture: ResNet  Best Paper Award of IEEE CVPR 2016</vt:lpstr>
      <vt:lpstr>CNN Architecture: ResNet  Best Paper Award of IEEE CVPR 2016</vt:lpstr>
      <vt:lpstr>CNN Architecture: ResNet  Best Paper Award of IEEE CVPR 2016</vt:lpstr>
      <vt:lpstr>CNN Architecture: DenseNet  Best Paper Award of IEEE CVPR 2017</vt:lpstr>
      <vt:lpstr>CNN Architecture: DenseNet  Best Paper Award of IEEE CVPR 2017</vt:lpstr>
      <vt:lpstr>CNN Architecture: DenseNet  Best Paper Award of IEEE CVPR 2017</vt:lpstr>
      <vt:lpstr>CNN Architecture: DenseNet  Advantage 1 over ResNet: strong gradient flow</vt:lpstr>
      <vt:lpstr>CNN Architecture: DenseNet  Advantage 2 over ResNet: parameter &amp; computational efficiency </vt:lpstr>
      <vt:lpstr>CNN Architecture: DenseNet  </vt:lpstr>
      <vt:lpstr>CNN Architecture: DenseNet  Best Paper Award of IEEE CVPR 2017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Chapter2: Digital Image Fundamentals</dc:title>
  <dc:creator>Jingru</dc:creator>
  <cp:lastModifiedBy>Hongkai Yu</cp:lastModifiedBy>
  <cp:revision>894</cp:revision>
  <dcterms:created xsi:type="dcterms:W3CDTF">2006-08-16T00:00:00Z</dcterms:created>
  <dcterms:modified xsi:type="dcterms:W3CDTF">2022-02-24T16:43:37Z</dcterms:modified>
</cp:coreProperties>
</file>